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8" r:id="rId1"/>
  </p:sldMasterIdLst>
  <p:notesMasterIdLst>
    <p:notesMasterId r:id="rId12"/>
  </p:notesMasterIdLst>
  <p:sldIdLst>
    <p:sldId id="273" r:id="rId2"/>
    <p:sldId id="326" r:id="rId3"/>
    <p:sldId id="329" r:id="rId4"/>
    <p:sldId id="312" r:id="rId5"/>
    <p:sldId id="323" r:id="rId6"/>
    <p:sldId id="324" r:id="rId7"/>
    <p:sldId id="325" r:id="rId8"/>
    <p:sldId id="327" r:id="rId9"/>
    <p:sldId id="328" r:id="rId10"/>
    <p:sldId id="290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5050"/>
    <a:srgbClr val="CC0000"/>
    <a:srgbClr val="000000"/>
    <a:srgbClr val="00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&#1087;&#1088;&#1080;&#1083;&#1086;&#1078;&#1077;&#1085;&#1080;&#1103;%20&#1082;%20&#1084;&#1086;&#1076;&#1077;&#1083;&#1080;.docx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&#1087;&#1088;&#1080;&#1083;&#1086;&#1078;&#1077;&#1085;&#1080;&#1103;%20&#1082;%20&#1084;&#1086;&#1076;&#1077;&#1083;&#1080;.doc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DEF858-BF8F-4A71-B125-30BDCB227DC7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565001-F512-48CC-A558-CB167B5089AF}">
      <dgm:prSet phldrT="[Текст]"/>
      <dgm:spPr/>
      <dgm:t>
        <a:bodyPr/>
        <a:lstStyle/>
        <a:p>
          <a:r>
            <a:rPr lang="ru-RU" dirty="0" smtClean="0"/>
            <a:t>1 этап</a:t>
          </a:r>
          <a:endParaRPr lang="ru-RU" dirty="0"/>
        </a:p>
      </dgm:t>
    </dgm:pt>
    <dgm:pt modelId="{E6472E14-BE19-4C41-8338-298063A74482}" type="parTrans" cxnId="{9131DE77-7E9E-46F3-95ED-D5DEFFE31DD5}">
      <dgm:prSet/>
      <dgm:spPr/>
      <dgm:t>
        <a:bodyPr/>
        <a:lstStyle/>
        <a:p>
          <a:endParaRPr lang="ru-RU"/>
        </a:p>
      </dgm:t>
    </dgm:pt>
    <dgm:pt modelId="{1299D1A6-A082-4339-83D8-41E664FA53B4}" type="sibTrans" cxnId="{9131DE77-7E9E-46F3-95ED-D5DEFFE31DD5}">
      <dgm:prSet/>
      <dgm:spPr/>
      <dgm:t>
        <a:bodyPr/>
        <a:lstStyle/>
        <a:p>
          <a:endParaRPr lang="ru-RU"/>
        </a:p>
      </dgm:t>
    </dgm:pt>
    <dgm:pt modelId="{8E10B859-00CA-4CF0-B38E-B25E17B0278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Выявить специфику родительской позиции в отношении ребенка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37DB5F-AD46-4047-A176-42434E7D6C94}" type="parTrans" cxnId="{2BC25D60-8BF3-4B86-9020-A6FE46BE9C7E}">
      <dgm:prSet/>
      <dgm:spPr/>
      <dgm:t>
        <a:bodyPr/>
        <a:lstStyle/>
        <a:p>
          <a:endParaRPr lang="ru-RU"/>
        </a:p>
      </dgm:t>
    </dgm:pt>
    <dgm:pt modelId="{43562552-3949-4488-9EDE-048D4DCE7A71}" type="sibTrans" cxnId="{2BC25D60-8BF3-4B86-9020-A6FE46BE9C7E}">
      <dgm:prSet/>
      <dgm:spPr/>
      <dgm:t>
        <a:bodyPr/>
        <a:lstStyle/>
        <a:p>
          <a:endParaRPr lang="ru-RU"/>
        </a:p>
      </dgm:t>
    </dgm:pt>
    <dgm:pt modelId="{0DD52350-96A8-42C9-85F8-96B5851DE38C}">
      <dgm:prSet phldrT="[Текст]"/>
      <dgm:spPr/>
      <dgm:t>
        <a:bodyPr/>
        <a:lstStyle/>
        <a:p>
          <a:r>
            <a:rPr lang="ru-RU" dirty="0" smtClean="0"/>
            <a:t>1 этап</a:t>
          </a:r>
          <a:endParaRPr lang="ru-RU" dirty="0"/>
        </a:p>
      </dgm:t>
    </dgm:pt>
    <dgm:pt modelId="{0656B718-9BE1-44D7-A2CA-68C70E2BEC2B}" type="parTrans" cxnId="{FC96EBA3-3093-4F36-80CE-0A8B1B9289B0}">
      <dgm:prSet/>
      <dgm:spPr/>
      <dgm:t>
        <a:bodyPr/>
        <a:lstStyle/>
        <a:p>
          <a:endParaRPr lang="ru-RU"/>
        </a:p>
      </dgm:t>
    </dgm:pt>
    <dgm:pt modelId="{246A7C97-D6AA-4199-BD75-CEA57148D6C7}" type="sibTrans" cxnId="{FC96EBA3-3093-4F36-80CE-0A8B1B9289B0}">
      <dgm:prSet/>
      <dgm:spPr/>
      <dgm:t>
        <a:bodyPr/>
        <a:lstStyle/>
        <a:p>
          <a:endParaRPr lang="ru-RU"/>
        </a:p>
      </dgm:t>
    </dgm:pt>
    <dgm:pt modelId="{F4BDEC86-906B-47EB-86E2-E8E9231DDF3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Выявить воспитательные возможности семьи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D9B3AAD-1748-4A81-9915-9B87E9ADAC21}" type="parTrans" cxnId="{57C86B10-43D4-4733-9CF8-8C67AB32EFC9}">
      <dgm:prSet/>
      <dgm:spPr/>
      <dgm:t>
        <a:bodyPr/>
        <a:lstStyle/>
        <a:p>
          <a:endParaRPr lang="ru-RU"/>
        </a:p>
      </dgm:t>
    </dgm:pt>
    <dgm:pt modelId="{7A293104-BA97-41AB-9F08-2077FF43C84E}" type="sibTrans" cxnId="{57C86B10-43D4-4733-9CF8-8C67AB32EFC9}">
      <dgm:prSet/>
      <dgm:spPr/>
      <dgm:t>
        <a:bodyPr/>
        <a:lstStyle/>
        <a:p>
          <a:endParaRPr lang="ru-RU"/>
        </a:p>
      </dgm:t>
    </dgm:pt>
    <dgm:pt modelId="{C2750158-5B6D-4316-80F8-BE74220D0164}">
      <dgm:prSet phldrT="[Текст]"/>
      <dgm:spPr/>
      <dgm:t>
        <a:bodyPr/>
        <a:lstStyle/>
        <a:p>
          <a:r>
            <a:rPr lang="ru-RU" dirty="0" smtClean="0"/>
            <a:t>1 этап</a:t>
          </a:r>
          <a:endParaRPr lang="ru-RU" dirty="0"/>
        </a:p>
      </dgm:t>
    </dgm:pt>
    <dgm:pt modelId="{A2B2289A-C76C-4DBD-8A87-F4A88B506FFF}" type="parTrans" cxnId="{5F60BA11-A105-4714-AA3E-4405D53F870D}">
      <dgm:prSet/>
      <dgm:spPr/>
      <dgm:t>
        <a:bodyPr/>
        <a:lstStyle/>
        <a:p>
          <a:endParaRPr lang="ru-RU"/>
        </a:p>
      </dgm:t>
    </dgm:pt>
    <dgm:pt modelId="{28798103-B61C-4D02-8A38-D2D57399446D}" type="sibTrans" cxnId="{5F60BA11-A105-4714-AA3E-4405D53F870D}">
      <dgm:prSet/>
      <dgm:spPr/>
      <dgm:t>
        <a:bodyPr/>
        <a:lstStyle/>
        <a:p>
          <a:endParaRPr lang="ru-RU"/>
        </a:p>
      </dgm:t>
    </dgm:pt>
    <dgm:pt modelId="{E6A0271C-BB50-47BA-9DF0-83B668CBB51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Определить стиль взаимоотношений с ребенком в семье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2F3B41-1567-4393-AD8B-C2FA6B86308D}" type="parTrans" cxnId="{708B3478-C217-41CA-8F49-23EF54B6B165}">
      <dgm:prSet/>
      <dgm:spPr/>
      <dgm:t>
        <a:bodyPr/>
        <a:lstStyle/>
        <a:p>
          <a:endParaRPr lang="ru-RU"/>
        </a:p>
      </dgm:t>
    </dgm:pt>
    <dgm:pt modelId="{FD1B2315-38C6-4273-AF5F-775F1DDB9B28}" type="sibTrans" cxnId="{708B3478-C217-41CA-8F49-23EF54B6B165}">
      <dgm:prSet/>
      <dgm:spPr/>
      <dgm:t>
        <a:bodyPr/>
        <a:lstStyle/>
        <a:p>
          <a:endParaRPr lang="ru-RU"/>
        </a:p>
      </dgm:t>
    </dgm:pt>
    <dgm:pt modelId="{E844B0E3-23CB-4EA4-8BF5-4003E8291BEE}">
      <dgm:prSet phldrT="[Текст]" custT="1"/>
      <dgm:spPr/>
      <dgm:t>
        <a:bodyPr/>
        <a:lstStyle/>
        <a:p>
          <a:endParaRPr lang="ru-RU" sz="2000" b="1" dirty="0">
            <a:solidFill>
              <a:schemeClr val="accent3">
                <a:lumMod val="75000"/>
              </a:schemeClr>
            </a:solidFill>
          </a:endParaRPr>
        </a:p>
      </dgm:t>
    </dgm:pt>
    <dgm:pt modelId="{5E9FDA12-6F49-40DD-963F-552CB36A4BE6}" type="parTrans" cxnId="{62238EA9-0026-4B74-B666-B2548DD4E2F2}">
      <dgm:prSet/>
      <dgm:spPr/>
      <dgm:t>
        <a:bodyPr/>
        <a:lstStyle/>
        <a:p>
          <a:endParaRPr lang="ru-RU"/>
        </a:p>
      </dgm:t>
    </dgm:pt>
    <dgm:pt modelId="{5DE81C45-C970-4ECB-979D-38152ACC3AF8}" type="sibTrans" cxnId="{62238EA9-0026-4B74-B666-B2548DD4E2F2}">
      <dgm:prSet/>
      <dgm:spPr/>
      <dgm:t>
        <a:bodyPr/>
        <a:lstStyle/>
        <a:p>
          <a:endParaRPr lang="ru-RU"/>
        </a:p>
      </dgm:t>
    </dgm:pt>
    <dgm:pt modelId="{A37C4E10-A2FE-4C44-BE63-3E98225B93FD}">
      <dgm:prSet phldrT="[Текст]"/>
      <dgm:spPr/>
      <dgm:t>
        <a:bodyPr/>
        <a:lstStyle/>
        <a:p>
          <a:r>
            <a:rPr lang="ru-RU" dirty="0" smtClean="0"/>
            <a:t>1 этап</a:t>
          </a:r>
          <a:endParaRPr lang="ru-RU" dirty="0"/>
        </a:p>
      </dgm:t>
    </dgm:pt>
    <dgm:pt modelId="{14D51069-1EB8-4164-9697-FF00AEC4CC5D}" type="parTrans" cxnId="{39165F88-A580-4323-A205-FDF53496FA79}">
      <dgm:prSet/>
      <dgm:spPr/>
      <dgm:t>
        <a:bodyPr/>
        <a:lstStyle/>
        <a:p>
          <a:endParaRPr lang="ru-RU"/>
        </a:p>
      </dgm:t>
    </dgm:pt>
    <dgm:pt modelId="{08371794-4DFA-4B16-B3F7-53478B2289CB}" type="sibTrans" cxnId="{39165F88-A580-4323-A205-FDF53496FA79}">
      <dgm:prSet/>
      <dgm:spPr/>
      <dgm:t>
        <a:bodyPr/>
        <a:lstStyle/>
        <a:p>
          <a:endParaRPr lang="ru-RU"/>
        </a:p>
      </dgm:t>
    </dgm:pt>
    <dgm:pt modelId="{125A819F-B857-41B2-B0A2-EC915AC4BB8A}">
      <dgm:prSet phldrT="[Текст]"/>
      <dgm:spPr/>
      <dgm:t>
        <a:bodyPr/>
        <a:lstStyle/>
        <a:p>
          <a:r>
            <a:rPr lang="ru-RU" dirty="0" smtClean="0"/>
            <a:t>1 этап</a:t>
          </a:r>
          <a:endParaRPr lang="ru-RU" dirty="0"/>
        </a:p>
      </dgm:t>
    </dgm:pt>
    <dgm:pt modelId="{4EDCDAD0-0969-4C36-835D-12929294E9E9}" type="parTrans" cxnId="{4ADF77CA-78DA-4143-8746-AA3D7B04FB96}">
      <dgm:prSet/>
      <dgm:spPr/>
      <dgm:t>
        <a:bodyPr/>
        <a:lstStyle/>
        <a:p>
          <a:endParaRPr lang="ru-RU"/>
        </a:p>
      </dgm:t>
    </dgm:pt>
    <dgm:pt modelId="{759214BF-1207-4259-BCB2-54CE01CBEF67}" type="sibTrans" cxnId="{4ADF77CA-78DA-4143-8746-AA3D7B04FB96}">
      <dgm:prSet/>
      <dgm:spPr/>
      <dgm:t>
        <a:bodyPr/>
        <a:lstStyle/>
        <a:p>
          <a:endParaRPr lang="ru-RU"/>
        </a:p>
      </dgm:t>
    </dgm:pt>
    <dgm:pt modelId="{A6C0F74A-2DA4-43E1-A0B0-FFF7BBD60912}">
      <dgm:prSet phldrT="[Текст]" custT="1"/>
      <dgm:spPr/>
      <dgm:t>
        <a:bodyPr/>
        <a:lstStyle/>
        <a:p>
          <a:endParaRPr lang="ru-RU" sz="1600" b="1" dirty="0">
            <a:solidFill>
              <a:schemeClr val="accent3">
                <a:lumMod val="75000"/>
              </a:schemeClr>
            </a:solidFill>
          </a:endParaRPr>
        </a:p>
      </dgm:t>
    </dgm:pt>
    <dgm:pt modelId="{DAFB10AB-8ED6-4923-B360-50A49DF6FEFC}" type="parTrans" cxnId="{5E683DB1-3350-4A57-BB19-07D1305DE340}">
      <dgm:prSet/>
      <dgm:spPr/>
    </dgm:pt>
    <dgm:pt modelId="{8552D61C-2B14-4627-BA7A-C75ADFA9A22D}" type="sibTrans" cxnId="{5E683DB1-3350-4A57-BB19-07D1305DE340}">
      <dgm:prSet/>
      <dgm:spPr/>
    </dgm:pt>
    <dgm:pt modelId="{BE59FE1D-B6F8-436C-9254-BA026A9C3765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Выявить проблемное поле семьи  (на основе полученных результатов)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5DA1839-1EA7-4641-9436-BC0599C344AF}" type="parTrans" cxnId="{C25F783A-2EF2-4DA1-ABD8-D0661FED92C8}">
      <dgm:prSet/>
      <dgm:spPr/>
    </dgm:pt>
    <dgm:pt modelId="{CC297F24-FD06-42EA-9343-52680A7B53FF}" type="sibTrans" cxnId="{C25F783A-2EF2-4DA1-ABD8-D0661FED92C8}">
      <dgm:prSet/>
      <dgm:spPr/>
    </dgm:pt>
    <dgm:pt modelId="{666BC934-843D-496D-A2AA-BB860A8A0EC7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file"/>
            </a:rPr>
            <a:t>Заполнить социально-педагогической паспорт семьи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844443-C77C-486B-BBFD-7B37FF515998}" type="parTrans" cxnId="{87BAD694-1F15-4302-B9C7-0387E2CC18DF}">
      <dgm:prSet/>
      <dgm:spPr/>
    </dgm:pt>
    <dgm:pt modelId="{75195E81-3A06-42DE-B388-A083B66DC9A1}" type="sibTrans" cxnId="{87BAD694-1F15-4302-B9C7-0387E2CC18DF}">
      <dgm:prSet/>
      <dgm:spPr/>
    </dgm:pt>
    <dgm:pt modelId="{CC6FE747-0893-48CB-8D3E-59FF4A03AD75}" type="pres">
      <dgm:prSet presAssocID="{EFDEF858-BF8F-4A71-B125-30BDCB227DC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C4DBBF-5573-4E26-AF40-A1484B8BFE49}" type="pres">
      <dgm:prSet presAssocID="{81565001-F512-48CC-A558-CB167B5089AF}" presName="composite" presStyleCnt="0"/>
      <dgm:spPr/>
    </dgm:pt>
    <dgm:pt modelId="{B402DA32-566F-4868-8977-0448CDAE898D}" type="pres">
      <dgm:prSet presAssocID="{81565001-F512-48CC-A558-CB167B5089AF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1BE6C-B2C7-4E29-9D86-495BCB125E8F}" type="pres">
      <dgm:prSet presAssocID="{81565001-F512-48CC-A558-CB167B5089AF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E8BC41-6FEC-40AB-83B0-FFC14BF212B6}" type="pres">
      <dgm:prSet presAssocID="{1299D1A6-A082-4339-83D8-41E664FA53B4}" presName="sp" presStyleCnt="0"/>
      <dgm:spPr/>
    </dgm:pt>
    <dgm:pt modelId="{3D9D42E2-DF8A-430F-BF05-1AE75881FFB4}" type="pres">
      <dgm:prSet presAssocID="{0DD52350-96A8-42C9-85F8-96B5851DE38C}" presName="composite" presStyleCnt="0"/>
      <dgm:spPr/>
    </dgm:pt>
    <dgm:pt modelId="{2F21CCFE-2226-40B0-A79C-54944D00C01D}" type="pres">
      <dgm:prSet presAssocID="{0DD52350-96A8-42C9-85F8-96B5851DE38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5689C-FD0C-4C46-8692-56266897434A}" type="pres">
      <dgm:prSet presAssocID="{0DD52350-96A8-42C9-85F8-96B5851DE38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54795-D4FD-4657-97DE-4354B8E273F3}" type="pres">
      <dgm:prSet presAssocID="{246A7C97-D6AA-4199-BD75-CEA57148D6C7}" presName="sp" presStyleCnt="0"/>
      <dgm:spPr/>
    </dgm:pt>
    <dgm:pt modelId="{94C1BCEE-4A07-4638-A376-42F27930B626}" type="pres">
      <dgm:prSet presAssocID="{C2750158-5B6D-4316-80F8-BE74220D0164}" presName="composite" presStyleCnt="0"/>
      <dgm:spPr/>
    </dgm:pt>
    <dgm:pt modelId="{2180247A-385D-4681-B29A-58CA0E721A9C}" type="pres">
      <dgm:prSet presAssocID="{C2750158-5B6D-4316-80F8-BE74220D0164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E092FB-B2BE-45AC-B000-37C3EA52000A}" type="pres">
      <dgm:prSet presAssocID="{C2750158-5B6D-4316-80F8-BE74220D0164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BA1029-2E1D-4F67-90FF-BC6E11893083}" type="pres">
      <dgm:prSet presAssocID="{28798103-B61C-4D02-8A38-D2D57399446D}" presName="sp" presStyleCnt="0"/>
      <dgm:spPr/>
    </dgm:pt>
    <dgm:pt modelId="{36F8E35F-49BB-4FF3-AE7E-292FA718D800}" type="pres">
      <dgm:prSet presAssocID="{A37C4E10-A2FE-4C44-BE63-3E98225B93FD}" presName="composite" presStyleCnt="0"/>
      <dgm:spPr/>
    </dgm:pt>
    <dgm:pt modelId="{A4A16B5F-9453-45A4-8849-B1E71A638353}" type="pres">
      <dgm:prSet presAssocID="{A37C4E10-A2FE-4C44-BE63-3E98225B93FD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9203D-C289-48BA-B834-C74D8E216E22}" type="pres">
      <dgm:prSet presAssocID="{A37C4E10-A2FE-4C44-BE63-3E98225B93FD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26A27-134D-46C3-9942-487EF165839D}" type="pres">
      <dgm:prSet presAssocID="{08371794-4DFA-4B16-B3F7-53478B2289CB}" presName="sp" presStyleCnt="0"/>
      <dgm:spPr/>
    </dgm:pt>
    <dgm:pt modelId="{F368F22A-5967-47A6-AC7E-BA088BB890E0}" type="pres">
      <dgm:prSet presAssocID="{125A819F-B857-41B2-B0A2-EC915AC4BB8A}" presName="composite" presStyleCnt="0"/>
      <dgm:spPr/>
    </dgm:pt>
    <dgm:pt modelId="{6AF0D95A-091B-48F4-B319-1577104FFB37}" type="pres">
      <dgm:prSet presAssocID="{125A819F-B857-41B2-B0A2-EC915AC4BB8A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4ADCB8-EF3B-4FFC-8896-ABC4524F9D17}" type="pres">
      <dgm:prSet presAssocID="{125A819F-B857-41B2-B0A2-EC915AC4BB8A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60BA11-A105-4714-AA3E-4405D53F870D}" srcId="{EFDEF858-BF8F-4A71-B125-30BDCB227DC7}" destId="{C2750158-5B6D-4316-80F8-BE74220D0164}" srcOrd="2" destOrd="0" parTransId="{A2B2289A-C76C-4DBD-8A87-F4A88B506FFF}" sibTransId="{28798103-B61C-4D02-8A38-D2D57399446D}"/>
    <dgm:cxn modelId="{9131DE77-7E9E-46F3-95ED-D5DEFFE31DD5}" srcId="{EFDEF858-BF8F-4A71-B125-30BDCB227DC7}" destId="{81565001-F512-48CC-A558-CB167B5089AF}" srcOrd="0" destOrd="0" parTransId="{E6472E14-BE19-4C41-8338-298063A74482}" sibTransId="{1299D1A6-A082-4339-83D8-41E664FA53B4}"/>
    <dgm:cxn modelId="{3708B6AE-FC3B-4E38-9933-7CA6211DA20B}" type="presOf" srcId="{F4BDEC86-906B-47EB-86E2-E8E9231DDF3B}" destId="{3AB5689C-FD0C-4C46-8692-56266897434A}" srcOrd="0" destOrd="0" presId="urn:microsoft.com/office/officeart/2005/8/layout/chevron2"/>
    <dgm:cxn modelId="{C7D141A0-AD7F-42C9-B012-4A5249898FE8}" type="presOf" srcId="{C2750158-5B6D-4316-80F8-BE74220D0164}" destId="{2180247A-385D-4681-B29A-58CA0E721A9C}" srcOrd="0" destOrd="0" presId="urn:microsoft.com/office/officeart/2005/8/layout/chevron2"/>
    <dgm:cxn modelId="{4ADF77CA-78DA-4143-8746-AA3D7B04FB96}" srcId="{EFDEF858-BF8F-4A71-B125-30BDCB227DC7}" destId="{125A819F-B857-41B2-B0A2-EC915AC4BB8A}" srcOrd="4" destOrd="0" parTransId="{4EDCDAD0-0969-4C36-835D-12929294E9E9}" sibTransId="{759214BF-1207-4259-BCB2-54CE01CBEF67}"/>
    <dgm:cxn modelId="{39165F88-A580-4323-A205-FDF53496FA79}" srcId="{EFDEF858-BF8F-4A71-B125-30BDCB227DC7}" destId="{A37C4E10-A2FE-4C44-BE63-3E98225B93FD}" srcOrd="3" destOrd="0" parTransId="{14D51069-1EB8-4164-9697-FF00AEC4CC5D}" sibTransId="{08371794-4DFA-4B16-B3F7-53478B2289CB}"/>
    <dgm:cxn modelId="{A3D58D64-9286-40CF-A691-C99843E0D18A}" type="presOf" srcId="{81565001-F512-48CC-A558-CB167B5089AF}" destId="{B402DA32-566F-4868-8977-0448CDAE898D}" srcOrd="0" destOrd="0" presId="urn:microsoft.com/office/officeart/2005/8/layout/chevron2"/>
    <dgm:cxn modelId="{F068960C-F6E7-4100-ABB9-036DE7B5D6B7}" type="presOf" srcId="{8E10B859-00CA-4CF0-B38E-B25E17B02788}" destId="{8CE1BE6C-B2C7-4E29-9D86-495BCB125E8F}" srcOrd="0" destOrd="0" presId="urn:microsoft.com/office/officeart/2005/8/layout/chevron2"/>
    <dgm:cxn modelId="{62238EA9-0026-4B74-B666-B2548DD4E2F2}" srcId="{C2750158-5B6D-4316-80F8-BE74220D0164}" destId="{E844B0E3-23CB-4EA4-8BF5-4003E8291BEE}" srcOrd="2" destOrd="0" parTransId="{5E9FDA12-6F49-40DD-963F-552CB36A4BE6}" sibTransId="{5DE81C45-C970-4ECB-979D-38152ACC3AF8}"/>
    <dgm:cxn modelId="{7B14B6FC-F8CC-4D47-A11E-6203F8647A69}" type="presOf" srcId="{A37C4E10-A2FE-4C44-BE63-3E98225B93FD}" destId="{A4A16B5F-9453-45A4-8849-B1E71A638353}" srcOrd="0" destOrd="0" presId="urn:microsoft.com/office/officeart/2005/8/layout/chevron2"/>
    <dgm:cxn modelId="{5E683DB1-3350-4A57-BB19-07D1305DE340}" srcId="{C2750158-5B6D-4316-80F8-BE74220D0164}" destId="{A6C0F74A-2DA4-43E1-A0B0-FFF7BBD60912}" srcOrd="0" destOrd="0" parTransId="{DAFB10AB-8ED6-4923-B360-50A49DF6FEFC}" sibTransId="{8552D61C-2B14-4627-BA7A-C75ADFA9A22D}"/>
    <dgm:cxn modelId="{708B3478-C217-41CA-8F49-23EF54B6B165}" srcId="{C2750158-5B6D-4316-80F8-BE74220D0164}" destId="{E6A0271C-BB50-47BA-9DF0-83B668CBB517}" srcOrd="1" destOrd="0" parTransId="{9E2F3B41-1567-4393-AD8B-C2FA6B86308D}" sibTransId="{FD1B2315-38C6-4273-AF5F-775F1DDB9B28}"/>
    <dgm:cxn modelId="{C25F783A-2EF2-4DA1-ABD8-D0661FED92C8}" srcId="{A37C4E10-A2FE-4C44-BE63-3E98225B93FD}" destId="{BE59FE1D-B6F8-436C-9254-BA026A9C3765}" srcOrd="0" destOrd="0" parTransId="{05DA1839-1EA7-4641-9436-BC0599C344AF}" sibTransId="{CC297F24-FD06-42EA-9343-52680A7B53FF}"/>
    <dgm:cxn modelId="{F26C9843-FC1A-47DB-846C-6A256831BB37}" type="presOf" srcId="{125A819F-B857-41B2-B0A2-EC915AC4BB8A}" destId="{6AF0D95A-091B-48F4-B319-1577104FFB37}" srcOrd="0" destOrd="0" presId="urn:microsoft.com/office/officeart/2005/8/layout/chevron2"/>
    <dgm:cxn modelId="{87BAD694-1F15-4302-B9C7-0387E2CC18DF}" srcId="{125A819F-B857-41B2-B0A2-EC915AC4BB8A}" destId="{666BC934-843D-496D-A2AA-BB860A8A0EC7}" srcOrd="0" destOrd="0" parTransId="{21844443-C77C-486B-BBFD-7B37FF515998}" sibTransId="{75195E81-3A06-42DE-B388-A083B66DC9A1}"/>
    <dgm:cxn modelId="{FA0C3090-D086-4A58-9830-6807946CA4BC}" type="presOf" srcId="{EFDEF858-BF8F-4A71-B125-30BDCB227DC7}" destId="{CC6FE747-0893-48CB-8D3E-59FF4A03AD75}" srcOrd="0" destOrd="0" presId="urn:microsoft.com/office/officeart/2005/8/layout/chevron2"/>
    <dgm:cxn modelId="{077016F2-6863-4136-996D-550B96B5EE51}" type="presOf" srcId="{666BC934-843D-496D-A2AA-BB860A8A0EC7}" destId="{7E4ADCB8-EF3B-4FFC-8896-ABC4524F9D17}" srcOrd="0" destOrd="0" presId="urn:microsoft.com/office/officeart/2005/8/layout/chevron2"/>
    <dgm:cxn modelId="{67EFD69C-C604-48D1-8BB3-7DF3571C1350}" type="presOf" srcId="{E6A0271C-BB50-47BA-9DF0-83B668CBB517}" destId="{66E092FB-B2BE-45AC-B000-37C3EA52000A}" srcOrd="0" destOrd="1" presId="urn:microsoft.com/office/officeart/2005/8/layout/chevron2"/>
    <dgm:cxn modelId="{ECFF4404-E15D-4C83-B422-18693985F676}" type="presOf" srcId="{A6C0F74A-2DA4-43E1-A0B0-FFF7BBD60912}" destId="{66E092FB-B2BE-45AC-B000-37C3EA52000A}" srcOrd="0" destOrd="0" presId="urn:microsoft.com/office/officeart/2005/8/layout/chevron2"/>
    <dgm:cxn modelId="{93342FC0-DF4F-4B30-A5B0-6B8477C7623A}" type="presOf" srcId="{0DD52350-96A8-42C9-85F8-96B5851DE38C}" destId="{2F21CCFE-2226-40B0-A79C-54944D00C01D}" srcOrd="0" destOrd="0" presId="urn:microsoft.com/office/officeart/2005/8/layout/chevron2"/>
    <dgm:cxn modelId="{57C86B10-43D4-4733-9CF8-8C67AB32EFC9}" srcId="{0DD52350-96A8-42C9-85F8-96B5851DE38C}" destId="{F4BDEC86-906B-47EB-86E2-E8E9231DDF3B}" srcOrd="0" destOrd="0" parTransId="{3D9B3AAD-1748-4A81-9915-9B87E9ADAC21}" sibTransId="{7A293104-BA97-41AB-9F08-2077FF43C84E}"/>
    <dgm:cxn modelId="{6646E988-E309-4544-8C95-7AA47BE3280D}" type="presOf" srcId="{BE59FE1D-B6F8-436C-9254-BA026A9C3765}" destId="{CA29203D-C289-48BA-B834-C74D8E216E22}" srcOrd="0" destOrd="0" presId="urn:microsoft.com/office/officeart/2005/8/layout/chevron2"/>
    <dgm:cxn modelId="{9BB7DBD2-7FF3-4B07-A1BD-93BCA7AC4E0D}" type="presOf" srcId="{E844B0E3-23CB-4EA4-8BF5-4003E8291BEE}" destId="{66E092FB-B2BE-45AC-B000-37C3EA52000A}" srcOrd="0" destOrd="2" presId="urn:microsoft.com/office/officeart/2005/8/layout/chevron2"/>
    <dgm:cxn modelId="{FC96EBA3-3093-4F36-80CE-0A8B1B9289B0}" srcId="{EFDEF858-BF8F-4A71-B125-30BDCB227DC7}" destId="{0DD52350-96A8-42C9-85F8-96B5851DE38C}" srcOrd="1" destOrd="0" parTransId="{0656B718-9BE1-44D7-A2CA-68C70E2BEC2B}" sibTransId="{246A7C97-D6AA-4199-BD75-CEA57148D6C7}"/>
    <dgm:cxn modelId="{2BC25D60-8BF3-4B86-9020-A6FE46BE9C7E}" srcId="{81565001-F512-48CC-A558-CB167B5089AF}" destId="{8E10B859-00CA-4CF0-B38E-B25E17B02788}" srcOrd="0" destOrd="0" parTransId="{B937DB5F-AD46-4047-A176-42434E7D6C94}" sibTransId="{43562552-3949-4488-9EDE-048D4DCE7A71}"/>
    <dgm:cxn modelId="{D80E56B3-99DF-486B-BBCC-3845682DFCD6}" type="presParOf" srcId="{CC6FE747-0893-48CB-8D3E-59FF4A03AD75}" destId="{F8C4DBBF-5573-4E26-AF40-A1484B8BFE49}" srcOrd="0" destOrd="0" presId="urn:microsoft.com/office/officeart/2005/8/layout/chevron2"/>
    <dgm:cxn modelId="{F2D3791C-C7C0-4E96-825E-4764BA9974A4}" type="presParOf" srcId="{F8C4DBBF-5573-4E26-AF40-A1484B8BFE49}" destId="{B402DA32-566F-4868-8977-0448CDAE898D}" srcOrd="0" destOrd="0" presId="urn:microsoft.com/office/officeart/2005/8/layout/chevron2"/>
    <dgm:cxn modelId="{A5B218E8-E78B-43EC-A528-12FDC4EE976C}" type="presParOf" srcId="{F8C4DBBF-5573-4E26-AF40-A1484B8BFE49}" destId="{8CE1BE6C-B2C7-4E29-9D86-495BCB125E8F}" srcOrd="1" destOrd="0" presId="urn:microsoft.com/office/officeart/2005/8/layout/chevron2"/>
    <dgm:cxn modelId="{3C6CE15F-5B8B-4229-84B7-242602812831}" type="presParOf" srcId="{CC6FE747-0893-48CB-8D3E-59FF4A03AD75}" destId="{BEE8BC41-6FEC-40AB-83B0-FFC14BF212B6}" srcOrd="1" destOrd="0" presId="urn:microsoft.com/office/officeart/2005/8/layout/chevron2"/>
    <dgm:cxn modelId="{2AF3BC96-66BD-45CA-A58A-13A9C8404306}" type="presParOf" srcId="{CC6FE747-0893-48CB-8D3E-59FF4A03AD75}" destId="{3D9D42E2-DF8A-430F-BF05-1AE75881FFB4}" srcOrd="2" destOrd="0" presId="urn:microsoft.com/office/officeart/2005/8/layout/chevron2"/>
    <dgm:cxn modelId="{9933C670-0BFF-47A2-85B4-02D126DC214D}" type="presParOf" srcId="{3D9D42E2-DF8A-430F-BF05-1AE75881FFB4}" destId="{2F21CCFE-2226-40B0-A79C-54944D00C01D}" srcOrd="0" destOrd="0" presId="urn:microsoft.com/office/officeart/2005/8/layout/chevron2"/>
    <dgm:cxn modelId="{38691DDA-738E-4F9A-8189-0DFDD74E0276}" type="presParOf" srcId="{3D9D42E2-DF8A-430F-BF05-1AE75881FFB4}" destId="{3AB5689C-FD0C-4C46-8692-56266897434A}" srcOrd="1" destOrd="0" presId="urn:microsoft.com/office/officeart/2005/8/layout/chevron2"/>
    <dgm:cxn modelId="{FAEDB60A-DCFD-4FA3-B40F-D207740B8B25}" type="presParOf" srcId="{CC6FE747-0893-48CB-8D3E-59FF4A03AD75}" destId="{D5954795-D4FD-4657-97DE-4354B8E273F3}" srcOrd="3" destOrd="0" presId="urn:microsoft.com/office/officeart/2005/8/layout/chevron2"/>
    <dgm:cxn modelId="{8749F56B-C3B7-4C27-920C-457C03257290}" type="presParOf" srcId="{CC6FE747-0893-48CB-8D3E-59FF4A03AD75}" destId="{94C1BCEE-4A07-4638-A376-42F27930B626}" srcOrd="4" destOrd="0" presId="urn:microsoft.com/office/officeart/2005/8/layout/chevron2"/>
    <dgm:cxn modelId="{0BFA53DD-F14F-4BB9-B896-AD0D01F59C71}" type="presParOf" srcId="{94C1BCEE-4A07-4638-A376-42F27930B626}" destId="{2180247A-385D-4681-B29A-58CA0E721A9C}" srcOrd="0" destOrd="0" presId="urn:microsoft.com/office/officeart/2005/8/layout/chevron2"/>
    <dgm:cxn modelId="{8EB89954-A754-48C6-A1FA-BDAF6647FCC1}" type="presParOf" srcId="{94C1BCEE-4A07-4638-A376-42F27930B626}" destId="{66E092FB-B2BE-45AC-B000-37C3EA52000A}" srcOrd="1" destOrd="0" presId="urn:microsoft.com/office/officeart/2005/8/layout/chevron2"/>
    <dgm:cxn modelId="{19F98950-1E59-45E7-B8A3-7175EDA81BD6}" type="presParOf" srcId="{CC6FE747-0893-48CB-8D3E-59FF4A03AD75}" destId="{57BA1029-2E1D-4F67-90FF-BC6E11893083}" srcOrd="5" destOrd="0" presId="urn:microsoft.com/office/officeart/2005/8/layout/chevron2"/>
    <dgm:cxn modelId="{1239E701-08AB-46CD-8E69-FD85E1D4BD85}" type="presParOf" srcId="{CC6FE747-0893-48CB-8D3E-59FF4A03AD75}" destId="{36F8E35F-49BB-4FF3-AE7E-292FA718D800}" srcOrd="6" destOrd="0" presId="urn:microsoft.com/office/officeart/2005/8/layout/chevron2"/>
    <dgm:cxn modelId="{54BC9C2B-F20F-454F-AAB3-4BBE6B77DBAA}" type="presParOf" srcId="{36F8E35F-49BB-4FF3-AE7E-292FA718D800}" destId="{A4A16B5F-9453-45A4-8849-B1E71A638353}" srcOrd="0" destOrd="0" presId="urn:microsoft.com/office/officeart/2005/8/layout/chevron2"/>
    <dgm:cxn modelId="{92CCA1C7-9AEB-43A1-86A6-A079293D73D4}" type="presParOf" srcId="{36F8E35F-49BB-4FF3-AE7E-292FA718D800}" destId="{CA29203D-C289-48BA-B834-C74D8E216E22}" srcOrd="1" destOrd="0" presId="urn:microsoft.com/office/officeart/2005/8/layout/chevron2"/>
    <dgm:cxn modelId="{5DAE8018-4AFD-4CB5-AD9F-0915FF0CCC33}" type="presParOf" srcId="{CC6FE747-0893-48CB-8D3E-59FF4A03AD75}" destId="{C3726A27-134D-46C3-9942-487EF165839D}" srcOrd="7" destOrd="0" presId="urn:microsoft.com/office/officeart/2005/8/layout/chevron2"/>
    <dgm:cxn modelId="{3B40D8C9-6ECA-4F16-8A9B-6A97CCC4EB47}" type="presParOf" srcId="{CC6FE747-0893-48CB-8D3E-59FF4A03AD75}" destId="{F368F22A-5967-47A6-AC7E-BA088BB890E0}" srcOrd="8" destOrd="0" presId="urn:microsoft.com/office/officeart/2005/8/layout/chevron2"/>
    <dgm:cxn modelId="{25AAD0F4-C46A-4F08-AB6B-04E92FF9E975}" type="presParOf" srcId="{F368F22A-5967-47A6-AC7E-BA088BB890E0}" destId="{6AF0D95A-091B-48F4-B319-1577104FFB37}" srcOrd="0" destOrd="0" presId="urn:microsoft.com/office/officeart/2005/8/layout/chevron2"/>
    <dgm:cxn modelId="{1FAE5894-C94D-4AF0-99DB-38526D1FC129}" type="presParOf" srcId="{F368F22A-5967-47A6-AC7E-BA088BB890E0}" destId="{7E4ADCB8-EF3B-4FFC-8896-ABC4524F9D1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DEF858-BF8F-4A71-B125-30BDCB227DC7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565001-F512-48CC-A558-CB167B5089AF}">
      <dgm:prSet phldrT="[Текст]"/>
      <dgm:spPr/>
      <dgm:t>
        <a:bodyPr/>
        <a:lstStyle/>
        <a:p>
          <a:r>
            <a:rPr lang="ru-RU" dirty="0" smtClean="0"/>
            <a:t>2 этап</a:t>
          </a:r>
          <a:endParaRPr lang="ru-RU" dirty="0"/>
        </a:p>
      </dgm:t>
    </dgm:pt>
    <dgm:pt modelId="{E6472E14-BE19-4C41-8338-298063A74482}" type="parTrans" cxnId="{9131DE77-7E9E-46F3-95ED-D5DEFFE31DD5}">
      <dgm:prSet/>
      <dgm:spPr/>
      <dgm:t>
        <a:bodyPr/>
        <a:lstStyle/>
        <a:p>
          <a:endParaRPr lang="ru-RU"/>
        </a:p>
      </dgm:t>
    </dgm:pt>
    <dgm:pt modelId="{1299D1A6-A082-4339-83D8-41E664FA53B4}" type="sibTrans" cxnId="{9131DE77-7E9E-46F3-95ED-D5DEFFE31DD5}">
      <dgm:prSet/>
      <dgm:spPr/>
      <dgm:t>
        <a:bodyPr/>
        <a:lstStyle/>
        <a:p>
          <a:endParaRPr lang="ru-RU"/>
        </a:p>
      </dgm:t>
    </dgm:pt>
    <dgm:pt modelId="{8E10B859-00CA-4CF0-B38E-B25E17B0278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Определить адресные группы родителей для оказания помощи 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37DB5F-AD46-4047-A176-42434E7D6C94}" type="parTrans" cxnId="{2BC25D60-8BF3-4B86-9020-A6FE46BE9C7E}">
      <dgm:prSet/>
      <dgm:spPr/>
      <dgm:t>
        <a:bodyPr/>
        <a:lstStyle/>
        <a:p>
          <a:endParaRPr lang="ru-RU"/>
        </a:p>
      </dgm:t>
    </dgm:pt>
    <dgm:pt modelId="{43562552-3949-4488-9EDE-048D4DCE7A71}" type="sibTrans" cxnId="{2BC25D60-8BF3-4B86-9020-A6FE46BE9C7E}">
      <dgm:prSet/>
      <dgm:spPr/>
      <dgm:t>
        <a:bodyPr/>
        <a:lstStyle/>
        <a:p>
          <a:endParaRPr lang="ru-RU"/>
        </a:p>
      </dgm:t>
    </dgm:pt>
    <dgm:pt modelId="{0DD52350-96A8-42C9-85F8-96B5851DE38C}">
      <dgm:prSet phldrT="[Текст]"/>
      <dgm:spPr/>
      <dgm:t>
        <a:bodyPr/>
        <a:lstStyle/>
        <a:p>
          <a:r>
            <a:rPr lang="ru-RU" dirty="0" smtClean="0"/>
            <a:t>2 этап</a:t>
          </a:r>
          <a:endParaRPr lang="ru-RU" dirty="0"/>
        </a:p>
      </dgm:t>
    </dgm:pt>
    <dgm:pt modelId="{0656B718-9BE1-44D7-A2CA-68C70E2BEC2B}" type="parTrans" cxnId="{FC96EBA3-3093-4F36-80CE-0A8B1B9289B0}">
      <dgm:prSet/>
      <dgm:spPr/>
      <dgm:t>
        <a:bodyPr/>
        <a:lstStyle/>
        <a:p>
          <a:endParaRPr lang="ru-RU"/>
        </a:p>
      </dgm:t>
    </dgm:pt>
    <dgm:pt modelId="{246A7C97-D6AA-4199-BD75-CEA57148D6C7}" type="sibTrans" cxnId="{FC96EBA3-3093-4F36-80CE-0A8B1B9289B0}">
      <dgm:prSet/>
      <dgm:spPr/>
      <dgm:t>
        <a:bodyPr/>
        <a:lstStyle/>
        <a:p>
          <a:endParaRPr lang="ru-RU"/>
        </a:p>
      </dgm:t>
    </dgm:pt>
    <dgm:pt modelId="{F4BDEC86-906B-47EB-86E2-E8E9231DDF3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Определить стадию адаптации родителей к рождению ребенка с ОВЗ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D9B3AAD-1748-4A81-9915-9B87E9ADAC21}" type="parTrans" cxnId="{57C86B10-43D4-4733-9CF8-8C67AB32EFC9}">
      <dgm:prSet/>
      <dgm:spPr/>
      <dgm:t>
        <a:bodyPr/>
        <a:lstStyle/>
        <a:p>
          <a:endParaRPr lang="ru-RU"/>
        </a:p>
      </dgm:t>
    </dgm:pt>
    <dgm:pt modelId="{7A293104-BA97-41AB-9F08-2077FF43C84E}" type="sibTrans" cxnId="{57C86B10-43D4-4733-9CF8-8C67AB32EFC9}">
      <dgm:prSet/>
      <dgm:spPr/>
      <dgm:t>
        <a:bodyPr/>
        <a:lstStyle/>
        <a:p>
          <a:endParaRPr lang="ru-RU"/>
        </a:p>
      </dgm:t>
    </dgm:pt>
    <dgm:pt modelId="{C2750158-5B6D-4316-80F8-BE74220D0164}">
      <dgm:prSet phldrT="[Текст]"/>
      <dgm:spPr/>
      <dgm:t>
        <a:bodyPr/>
        <a:lstStyle/>
        <a:p>
          <a:r>
            <a:rPr lang="ru-RU" dirty="0" smtClean="0"/>
            <a:t>2 этап</a:t>
          </a:r>
          <a:endParaRPr lang="ru-RU" dirty="0"/>
        </a:p>
      </dgm:t>
    </dgm:pt>
    <dgm:pt modelId="{A2B2289A-C76C-4DBD-8A87-F4A88B506FFF}" type="parTrans" cxnId="{5F60BA11-A105-4714-AA3E-4405D53F870D}">
      <dgm:prSet/>
      <dgm:spPr/>
      <dgm:t>
        <a:bodyPr/>
        <a:lstStyle/>
        <a:p>
          <a:endParaRPr lang="ru-RU"/>
        </a:p>
      </dgm:t>
    </dgm:pt>
    <dgm:pt modelId="{28798103-B61C-4D02-8A38-D2D57399446D}" type="sibTrans" cxnId="{5F60BA11-A105-4714-AA3E-4405D53F870D}">
      <dgm:prSet/>
      <dgm:spPr/>
      <dgm:t>
        <a:bodyPr/>
        <a:lstStyle/>
        <a:p>
          <a:endParaRPr lang="ru-RU"/>
        </a:p>
      </dgm:t>
    </dgm:pt>
    <dgm:pt modelId="{14C69B5A-E36E-48DE-9991-DEA2F0FA1CA9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Скоординировать деятельность «команды сопровождения» в решении задач взаимодействия с семьей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EA7715F9-C2D8-410D-A39E-D0B76E39ACB9}" type="parTrans" cxnId="{22E03BDB-612E-4F1B-9695-C35389241423}">
      <dgm:prSet/>
      <dgm:spPr/>
    </dgm:pt>
    <dgm:pt modelId="{228C18FB-371F-40CE-8C01-D9E237D390E6}" type="sibTrans" cxnId="{22E03BDB-612E-4F1B-9695-C35389241423}">
      <dgm:prSet/>
      <dgm:spPr/>
    </dgm:pt>
    <dgm:pt modelId="{CC6FE747-0893-48CB-8D3E-59FF4A03AD75}" type="pres">
      <dgm:prSet presAssocID="{EFDEF858-BF8F-4A71-B125-30BDCB227DC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C4DBBF-5573-4E26-AF40-A1484B8BFE49}" type="pres">
      <dgm:prSet presAssocID="{81565001-F512-48CC-A558-CB167B5089AF}" presName="composite" presStyleCnt="0"/>
      <dgm:spPr/>
    </dgm:pt>
    <dgm:pt modelId="{B402DA32-566F-4868-8977-0448CDAE898D}" type="pres">
      <dgm:prSet presAssocID="{81565001-F512-48CC-A558-CB167B5089A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1BE6C-B2C7-4E29-9D86-495BCB125E8F}" type="pres">
      <dgm:prSet presAssocID="{81565001-F512-48CC-A558-CB167B5089A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E8BC41-6FEC-40AB-83B0-FFC14BF212B6}" type="pres">
      <dgm:prSet presAssocID="{1299D1A6-A082-4339-83D8-41E664FA53B4}" presName="sp" presStyleCnt="0"/>
      <dgm:spPr/>
    </dgm:pt>
    <dgm:pt modelId="{3D9D42E2-DF8A-430F-BF05-1AE75881FFB4}" type="pres">
      <dgm:prSet presAssocID="{0DD52350-96A8-42C9-85F8-96B5851DE38C}" presName="composite" presStyleCnt="0"/>
      <dgm:spPr/>
    </dgm:pt>
    <dgm:pt modelId="{2F21CCFE-2226-40B0-A79C-54944D00C01D}" type="pres">
      <dgm:prSet presAssocID="{0DD52350-96A8-42C9-85F8-96B5851DE38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5689C-FD0C-4C46-8692-56266897434A}" type="pres">
      <dgm:prSet presAssocID="{0DD52350-96A8-42C9-85F8-96B5851DE38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54795-D4FD-4657-97DE-4354B8E273F3}" type="pres">
      <dgm:prSet presAssocID="{246A7C97-D6AA-4199-BD75-CEA57148D6C7}" presName="sp" presStyleCnt="0"/>
      <dgm:spPr/>
    </dgm:pt>
    <dgm:pt modelId="{94C1BCEE-4A07-4638-A376-42F27930B626}" type="pres">
      <dgm:prSet presAssocID="{C2750158-5B6D-4316-80F8-BE74220D0164}" presName="composite" presStyleCnt="0"/>
      <dgm:spPr/>
    </dgm:pt>
    <dgm:pt modelId="{2180247A-385D-4681-B29A-58CA0E721A9C}" type="pres">
      <dgm:prSet presAssocID="{C2750158-5B6D-4316-80F8-BE74220D016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E092FB-B2BE-45AC-B000-37C3EA52000A}" type="pres">
      <dgm:prSet presAssocID="{C2750158-5B6D-4316-80F8-BE74220D016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60BA11-A105-4714-AA3E-4405D53F870D}" srcId="{EFDEF858-BF8F-4A71-B125-30BDCB227DC7}" destId="{C2750158-5B6D-4316-80F8-BE74220D0164}" srcOrd="2" destOrd="0" parTransId="{A2B2289A-C76C-4DBD-8A87-F4A88B506FFF}" sibTransId="{28798103-B61C-4D02-8A38-D2D57399446D}"/>
    <dgm:cxn modelId="{9131DE77-7E9E-46F3-95ED-D5DEFFE31DD5}" srcId="{EFDEF858-BF8F-4A71-B125-30BDCB227DC7}" destId="{81565001-F512-48CC-A558-CB167B5089AF}" srcOrd="0" destOrd="0" parTransId="{E6472E14-BE19-4C41-8338-298063A74482}" sibTransId="{1299D1A6-A082-4339-83D8-41E664FA53B4}"/>
    <dgm:cxn modelId="{05A5758E-6440-4989-B2F9-3D31012009E0}" type="presOf" srcId="{8E10B859-00CA-4CF0-B38E-B25E17B02788}" destId="{8CE1BE6C-B2C7-4E29-9D86-495BCB125E8F}" srcOrd="0" destOrd="0" presId="urn:microsoft.com/office/officeart/2005/8/layout/chevron2"/>
    <dgm:cxn modelId="{8C6980C8-D71F-47D2-B169-57C15F4F4F14}" type="presOf" srcId="{F4BDEC86-906B-47EB-86E2-E8E9231DDF3B}" destId="{3AB5689C-FD0C-4C46-8692-56266897434A}" srcOrd="0" destOrd="0" presId="urn:microsoft.com/office/officeart/2005/8/layout/chevron2"/>
    <dgm:cxn modelId="{89694E2E-A258-48ED-9077-37EF13324D26}" type="presOf" srcId="{EFDEF858-BF8F-4A71-B125-30BDCB227DC7}" destId="{CC6FE747-0893-48CB-8D3E-59FF4A03AD75}" srcOrd="0" destOrd="0" presId="urn:microsoft.com/office/officeart/2005/8/layout/chevron2"/>
    <dgm:cxn modelId="{57F2BE37-E6F6-4EC8-AD83-7F5F2ED1A75D}" type="presOf" srcId="{0DD52350-96A8-42C9-85F8-96B5851DE38C}" destId="{2F21CCFE-2226-40B0-A79C-54944D00C01D}" srcOrd="0" destOrd="0" presId="urn:microsoft.com/office/officeart/2005/8/layout/chevron2"/>
    <dgm:cxn modelId="{550B36AF-51AF-4E84-87F9-FAF96BE83E61}" type="presOf" srcId="{C2750158-5B6D-4316-80F8-BE74220D0164}" destId="{2180247A-385D-4681-B29A-58CA0E721A9C}" srcOrd="0" destOrd="0" presId="urn:microsoft.com/office/officeart/2005/8/layout/chevron2"/>
    <dgm:cxn modelId="{57C86B10-43D4-4733-9CF8-8C67AB32EFC9}" srcId="{0DD52350-96A8-42C9-85F8-96B5851DE38C}" destId="{F4BDEC86-906B-47EB-86E2-E8E9231DDF3B}" srcOrd="0" destOrd="0" parTransId="{3D9B3AAD-1748-4A81-9915-9B87E9ADAC21}" sibTransId="{7A293104-BA97-41AB-9F08-2077FF43C84E}"/>
    <dgm:cxn modelId="{22E03BDB-612E-4F1B-9695-C35389241423}" srcId="{C2750158-5B6D-4316-80F8-BE74220D0164}" destId="{14C69B5A-E36E-48DE-9991-DEA2F0FA1CA9}" srcOrd="0" destOrd="0" parTransId="{EA7715F9-C2D8-410D-A39E-D0B76E39ACB9}" sibTransId="{228C18FB-371F-40CE-8C01-D9E237D390E6}"/>
    <dgm:cxn modelId="{187DD091-95AA-49D1-B55A-1E478B116B2D}" type="presOf" srcId="{81565001-F512-48CC-A558-CB167B5089AF}" destId="{B402DA32-566F-4868-8977-0448CDAE898D}" srcOrd="0" destOrd="0" presId="urn:microsoft.com/office/officeart/2005/8/layout/chevron2"/>
    <dgm:cxn modelId="{FC96EBA3-3093-4F36-80CE-0A8B1B9289B0}" srcId="{EFDEF858-BF8F-4A71-B125-30BDCB227DC7}" destId="{0DD52350-96A8-42C9-85F8-96B5851DE38C}" srcOrd="1" destOrd="0" parTransId="{0656B718-9BE1-44D7-A2CA-68C70E2BEC2B}" sibTransId="{246A7C97-D6AA-4199-BD75-CEA57148D6C7}"/>
    <dgm:cxn modelId="{2BC25D60-8BF3-4B86-9020-A6FE46BE9C7E}" srcId="{81565001-F512-48CC-A558-CB167B5089AF}" destId="{8E10B859-00CA-4CF0-B38E-B25E17B02788}" srcOrd="0" destOrd="0" parTransId="{B937DB5F-AD46-4047-A176-42434E7D6C94}" sibTransId="{43562552-3949-4488-9EDE-048D4DCE7A71}"/>
    <dgm:cxn modelId="{3C7075DE-FC32-462C-8F18-A1D41BB07258}" type="presOf" srcId="{14C69B5A-E36E-48DE-9991-DEA2F0FA1CA9}" destId="{66E092FB-B2BE-45AC-B000-37C3EA52000A}" srcOrd="0" destOrd="0" presId="urn:microsoft.com/office/officeart/2005/8/layout/chevron2"/>
    <dgm:cxn modelId="{992CA11C-2EB4-4419-880C-0375ADBEC648}" type="presParOf" srcId="{CC6FE747-0893-48CB-8D3E-59FF4A03AD75}" destId="{F8C4DBBF-5573-4E26-AF40-A1484B8BFE49}" srcOrd="0" destOrd="0" presId="urn:microsoft.com/office/officeart/2005/8/layout/chevron2"/>
    <dgm:cxn modelId="{094D9550-D773-4774-BF41-72B8F0F87C4F}" type="presParOf" srcId="{F8C4DBBF-5573-4E26-AF40-A1484B8BFE49}" destId="{B402DA32-566F-4868-8977-0448CDAE898D}" srcOrd="0" destOrd="0" presId="urn:microsoft.com/office/officeart/2005/8/layout/chevron2"/>
    <dgm:cxn modelId="{629EBD06-A3FF-418F-94D2-F5C6F4A80944}" type="presParOf" srcId="{F8C4DBBF-5573-4E26-AF40-A1484B8BFE49}" destId="{8CE1BE6C-B2C7-4E29-9D86-495BCB125E8F}" srcOrd="1" destOrd="0" presId="urn:microsoft.com/office/officeart/2005/8/layout/chevron2"/>
    <dgm:cxn modelId="{B6B49D0C-4301-4BD7-B6A9-42BE67DC8569}" type="presParOf" srcId="{CC6FE747-0893-48CB-8D3E-59FF4A03AD75}" destId="{BEE8BC41-6FEC-40AB-83B0-FFC14BF212B6}" srcOrd="1" destOrd="0" presId="urn:microsoft.com/office/officeart/2005/8/layout/chevron2"/>
    <dgm:cxn modelId="{AE4BF2F1-B6DC-4DD3-A6EC-9C0D1308DEA5}" type="presParOf" srcId="{CC6FE747-0893-48CB-8D3E-59FF4A03AD75}" destId="{3D9D42E2-DF8A-430F-BF05-1AE75881FFB4}" srcOrd="2" destOrd="0" presId="urn:microsoft.com/office/officeart/2005/8/layout/chevron2"/>
    <dgm:cxn modelId="{D300F54A-D274-4A4F-8D91-04788B6F45FA}" type="presParOf" srcId="{3D9D42E2-DF8A-430F-BF05-1AE75881FFB4}" destId="{2F21CCFE-2226-40B0-A79C-54944D00C01D}" srcOrd="0" destOrd="0" presId="urn:microsoft.com/office/officeart/2005/8/layout/chevron2"/>
    <dgm:cxn modelId="{333D1677-27A2-43ED-A2B4-C9358CB17E4E}" type="presParOf" srcId="{3D9D42E2-DF8A-430F-BF05-1AE75881FFB4}" destId="{3AB5689C-FD0C-4C46-8692-56266897434A}" srcOrd="1" destOrd="0" presId="urn:microsoft.com/office/officeart/2005/8/layout/chevron2"/>
    <dgm:cxn modelId="{9A215C0B-DC1D-4E44-8E18-3BECA72E4378}" type="presParOf" srcId="{CC6FE747-0893-48CB-8D3E-59FF4A03AD75}" destId="{D5954795-D4FD-4657-97DE-4354B8E273F3}" srcOrd="3" destOrd="0" presId="urn:microsoft.com/office/officeart/2005/8/layout/chevron2"/>
    <dgm:cxn modelId="{6FEBB6E0-69E0-4D2C-B097-1C09282D7E6A}" type="presParOf" srcId="{CC6FE747-0893-48CB-8D3E-59FF4A03AD75}" destId="{94C1BCEE-4A07-4638-A376-42F27930B626}" srcOrd="4" destOrd="0" presId="urn:microsoft.com/office/officeart/2005/8/layout/chevron2"/>
    <dgm:cxn modelId="{5DCE144A-CB9A-429D-937A-96D1131926EF}" type="presParOf" srcId="{94C1BCEE-4A07-4638-A376-42F27930B626}" destId="{2180247A-385D-4681-B29A-58CA0E721A9C}" srcOrd="0" destOrd="0" presId="urn:microsoft.com/office/officeart/2005/8/layout/chevron2"/>
    <dgm:cxn modelId="{C368CCF0-C1FB-44CD-8C89-41D0E0DAF0E3}" type="presParOf" srcId="{94C1BCEE-4A07-4638-A376-42F27930B626}" destId="{66E092FB-B2BE-45AC-B000-37C3EA52000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DEF858-BF8F-4A71-B125-30BDCB227DC7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565001-F512-48CC-A558-CB167B5089AF}">
      <dgm:prSet phldrT="[Текст]"/>
      <dgm:spPr/>
      <dgm:t>
        <a:bodyPr/>
        <a:lstStyle/>
        <a:p>
          <a:r>
            <a:rPr lang="ru-RU" dirty="0" smtClean="0"/>
            <a:t>3 этап</a:t>
          </a:r>
          <a:endParaRPr lang="ru-RU" dirty="0"/>
        </a:p>
      </dgm:t>
    </dgm:pt>
    <dgm:pt modelId="{E6472E14-BE19-4C41-8338-298063A74482}" type="parTrans" cxnId="{9131DE77-7E9E-46F3-95ED-D5DEFFE31DD5}">
      <dgm:prSet/>
      <dgm:spPr/>
      <dgm:t>
        <a:bodyPr/>
        <a:lstStyle/>
        <a:p>
          <a:endParaRPr lang="ru-RU"/>
        </a:p>
      </dgm:t>
    </dgm:pt>
    <dgm:pt modelId="{1299D1A6-A082-4339-83D8-41E664FA53B4}" type="sibTrans" cxnId="{9131DE77-7E9E-46F3-95ED-D5DEFFE31DD5}">
      <dgm:prSet/>
      <dgm:spPr/>
      <dgm:t>
        <a:bodyPr/>
        <a:lstStyle/>
        <a:p>
          <a:endParaRPr lang="ru-RU"/>
        </a:p>
      </dgm:t>
    </dgm:pt>
    <dgm:pt modelId="{8E10B859-00CA-4CF0-B38E-B25E17B02788}">
      <dgm:prSet phldrT="[Текст]" custT="1"/>
      <dgm:spPr/>
      <dgm:t>
        <a:bodyPr/>
        <a:lstStyle/>
        <a:p>
          <a:r>
            <a:rPr lang="ru-RU" sz="1400" b="1" i="0" dirty="0" smtClean="0">
              <a:latin typeface="Times New Roman" pitchFamily="18" charset="0"/>
              <a:cs typeface="Times New Roman" pitchFamily="18" charset="0"/>
            </a:rPr>
            <a:t>Создание у родителей положительного образа своего ребенка, включающего его положительные проявления, сильные стороны, которых родители, сосредоточившиеся на проблемах ребенка или не интересующиеся его развитием, не замечают.</a:t>
          </a:r>
          <a:endParaRPr lang="ru-RU" sz="14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37DB5F-AD46-4047-A176-42434E7D6C94}" type="parTrans" cxnId="{2BC25D60-8BF3-4B86-9020-A6FE46BE9C7E}">
      <dgm:prSet/>
      <dgm:spPr/>
      <dgm:t>
        <a:bodyPr/>
        <a:lstStyle/>
        <a:p>
          <a:endParaRPr lang="ru-RU"/>
        </a:p>
      </dgm:t>
    </dgm:pt>
    <dgm:pt modelId="{43562552-3949-4488-9EDE-048D4DCE7A71}" type="sibTrans" cxnId="{2BC25D60-8BF3-4B86-9020-A6FE46BE9C7E}">
      <dgm:prSet/>
      <dgm:spPr/>
      <dgm:t>
        <a:bodyPr/>
        <a:lstStyle/>
        <a:p>
          <a:endParaRPr lang="ru-RU"/>
        </a:p>
      </dgm:t>
    </dgm:pt>
    <dgm:pt modelId="{0DD52350-96A8-42C9-85F8-96B5851DE38C}">
      <dgm:prSet phldrT="[Текст]"/>
      <dgm:spPr/>
      <dgm:t>
        <a:bodyPr/>
        <a:lstStyle/>
        <a:p>
          <a:r>
            <a:rPr lang="ru-RU" dirty="0" smtClean="0"/>
            <a:t>3 этап</a:t>
          </a:r>
          <a:endParaRPr lang="ru-RU" dirty="0"/>
        </a:p>
      </dgm:t>
    </dgm:pt>
    <dgm:pt modelId="{0656B718-9BE1-44D7-A2CA-68C70E2BEC2B}" type="parTrans" cxnId="{FC96EBA3-3093-4F36-80CE-0A8B1B9289B0}">
      <dgm:prSet/>
      <dgm:spPr/>
      <dgm:t>
        <a:bodyPr/>
        <a:lstStyle/>
        <a:p>
          <a:endParaRPr lang="ru-RU"/>
        </a:p>
      </dgm:t>
    </dgm:pt>
    <dgm:pt modelId="{246A7C97-D6AA-4199-BD75-CEA57148D6C7}" type="sibTrans" cxnId="{FC96EBA3-3093-4F36-80CE-0A8B1B9289B0}">
      <dgm:prSet/>
      <dgm:spPr/>
      <dgm:t>
        <a:bodyPr/>
        <a:lstStyle/>
        <a:p>
          <a:endParaRPr lang="ru-RU"/>
        </a:p>
      </dgm:t>
    </dgm:pt>
    <dgm:pt modelId="{F4BDEC86-906B-47EB-86E2-E8E9231DDF3B}">
      <dgm:prSet phldrT="[Текст]" custT="1"/>
      <dgm:spPr/>
      <dgm:t>
        <a:bodyPr/>
        <a:lstStyle/>
        <a:p>
          <a:r>
            <a:rPr lang="ru-RU" sz="1400" b="1" i="0" dirty="0" smtClean="0">
              <a:latin typeface="Times New Roman" pitchFamily="18" charset="0"/>
              <a:cs typeface="Times New Roman" pitchFamily="18" charset="0"/>
            </a:rPr>
            <a:t>Формирование у родителей установки к сотрудничеству (дать родителям знания, которые не могли быть получены ими в ходе повседневного общения с ребенком в семье, но являются важными для налаживания продуктивных взаимоотношений с ним). </a:t>
          </a:r>
          <a:endParaRPr lang="ru-RU" sz="14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D9B3AAD-1748-4A81-9915-9B87E9ADAC21}" type="parTrans" cxnId="{57C86B10-43D4-4733-9CF8-8C67AB32EFC9}">
      <dgm:prSet/>
      <dgm:spPr/>
      <dgm:t>
        <a:bodyPr/>
        <a:lstStyle/>
        <a:p>
          <a:endParaRPr lang="ru-RU"/>
        </a:p>
      </dgm:t>
    </dgm:pt>
    <dgm:pt modelId="{7A293104-BA97-41AB-9F08-2077FF43C84E}" type="sibTrans" cxnId="{57C86B10-43D4-4733-9CF8-8C67AB32EFC9}">
      <dgm:prSet/>
      <dgm:spPr/>
      <dgm:t>
        <a:bodyPr/>
        <a:lstStyle/>
        <a:p>
          <a:endParaRPr lang="ru-RU"/>
        </a:p>
      </dgm:t>
    </dgm:pt>
    <dgm:pt modelId="{C2750158-5B6D-4316-80F8-BE74220D0164}">
      <dgm:prSet phldrT="[Текст]"/>
      <dgm:spPr/>
      <dgm:t>
        <a:bodyPr/>
        <a:lstStyle/>
        <a:p>
          <a:r>
            <a:rPr lang="ru-RU" dirty="0" smtClean="0"/>
            <a:t>3 этап</a:t>
          </a:r>
          <a:endParaRPr lang="ru-RU" dirty="0"/>
        </a:p>
      </dgm:t>
    </dgm:pt>
    <dgm:pt modelId="{A2B2289A-C76C-4DBD-8A87-F4A88B506FFF}" type="parTrans" cxnId="{5F60BA11-A105-4714-AA3E-4405D53F870D}">
      <dgm:prSet/>
      <dgm:spPr/>
      <dgm:t>
        <a:bodyPr/>
        <a:lstStyle/>
        <a:p>
          <a:endParaRPr lang="ru-RU"/>
        </a:p>
      </dgm:t>
    </dgm:pt>
    <dgm:pt modelId="{28798103-B61C-4D02-8A38-D2D57399446D}" type="sibTrans" cxnId="{5F60BA11-A105-4714-AA3E-4405D53F870D}">
      <dgm:prSet/>
      <dgm:spPr/>
      <dgm:t>
        <a:bodyPr/>
        <a:lstStyle/>
        <a:p>
          <a:endParaRPr lang="ru-RU"/>
        </a:p>
      </dgm:t>
    </dgm:pt>
    <dgm:pt modelId="{E844B0E3-23CB-4EA4-8BF5-4003E8291BEE}">
      <dgm:prSet phldrT="[Текст]" custT="1"/>
      <dgm:spPr/>
      <dgm:t>
        <a:bodyPr/>
        <a:lstStyle/>
        <a:p>
          <a:r>
            <a:rPr lang="ru-RU" sz="1400" b="1" i="0" dirty="0" smtClean="0">
              <a:latin typeface="Times New Roman" pitchFamily="18" charset="0"/>
              <a:cs typeface="Times New Roman" pitchFamily="18" charset="0"/>
            </a:rPr>
            <a:t>Оказание психолого-педагогической поддержки семье, оптимизация семейного микроклимата.</a:t>
          </a:r>
          <a:endParaRPr lang="ru-RU" sz="1400" b="1" i="0" dirty="0">
            <a:solidFill>
              <a:schemeClr val="accent3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E9FDA12-6F49-40DD-963F-552CB36A4BE6}" type="parTrans" cxnId="{62238EA9-0026-4B74-B666-B2548DD4E2F2}">
      <dgm:prSet/>
      <dgm:spPr/>
      <dgm:t>
        <a:bodyPr/>
        <a:lstStyle/>
        <a:p>
          <a:endParaRPr lang="ru-RU"/>
        </a:p>
      </dgm:t>
    </dgm:pt>
    <dgm:pt modelId="{5DE81C45-C970-4ECB-979D-38152ACC3AF8}" type="sibTrans" cxnId="{62238EA9-0026-4B74-B666-B2548DD4E2F2}">
      <dgm:prSet/>
      <dgm:spPr/>
      <dgm:t>
        <a:bodyPr/>
        <a:lstStyle/>
        <a:p>
          <a:endParaRPr lang="ru-RU"/>
        </a:p>
      </dgm:t>
    </dgm:pt>
    <dgm:pt modelId="{A37C4E10-A2FE-4C44-BE63-3E98225B93FD}">
      <dgm:prSet phldrT="[Текст]"/>
      <dgm:spPr/>
      <dgm:t>
        <a:bodyPr/>
        <a:lstStyle/>
        <a:p>
          <a:r>
            <a:rPr lang="ru-RU" dirty="0" smtClean="0"/>
            <a:t>3 этап</a:t>
          </a:r>
          <a:endParaRPr lang="ru-RU" dirty="0"/>
        </a:p>
      </dgm:t>
    </dgm:pt>
    <dgm:pt modelId="{14D51069-1EB8-4164-9697-FF00AEC4CC5D}" type="parTrans" cxnId="{39165F88-A580-4323-A205-FDF53496FA79}">
      <dgm:prSet/>
      <dgm:spPr/>
      <dgm:t>
        <a:bodyPr/>
        <a:lstStyle/>
        <a:p>
          <a:endParaRPr lang="ru-RU"/>
        </a:p>
      </dgm:t>
    </dgm:pt>
    <dgm:pt modelId="{08371794-4DFA-4B16-B3F7-53478B2289CB}" type="sibTrans" cxnId="{39165F88-A580-4323-A205-FDF53496FA79}">
      <dgm:prSet/>
      <dgm:spPr/>
      <dgm:t>
        <a:bodyPr/>
        <a:lstStyle/>
        <a:p>
          <a:endParaRPr lang="ru-RU"/>
        </a:p>
      </dgm:t>
    </dgm:pt>
    <dgm:pt modelId="{A6C0F74A-2DA4-43E1-A0B0-FFF7BBD60912}">
      <dgm:prSet phldrT="[Текст]" custT="1"/>
      <dgm:spPr/>
      <dgm:t>
        <a:bodyPr/>
        <a:lstStyle/>
        <a:p>
          <a:endParaRPr lang="ru-RU" sz="1600" b="1" dirty="0">
            <a:solidFill>
              <a:schemeClr val="accent3">
                <a:lumMod val="75000"/>
              </a:schemeClr>
            </a:solidFill>
          </a:endParaRPr>
        </a:p>
      </dgm:t>
    </dgm:pt>
    <dgm:pt modelId="{DAFB10AB-8ED6-4923-B360-50A49DF6FEFC}" type="parTrans" cxnId="{5E683DB1-3350-4A57-BB19-07D1305DE340}">
      <dgm:prSet/>
      <dgm:spPr/>
      <dgm:t>
        <a:bodyPr/>
        <a:lstStyle/>
        <a:p>
          <a:endParaRPr lang="ru-RU"/>
        </a:p>
      </dgm:t>
    </dgm:pt>
    <dgm:pt modelId="{8552D61C-2B14-4627-BA7A-C75ADFA9A22D}" type="sibTrans" cxnId="{5E683DB1-3350-4A57-BB19-07D1305DE340}">
      <dgm:prSet/>
      <dgm:spPr/>
      <dgm:t>
        <a:bodyPr/>
        <a:lstStyle/>
        <a:p>
          <a:endParaRPr lang="ru-RU"/>
        </a:p>
      </dgm:t>
    </dgm:pt>
    <dgm:pt modelId="{BE59FE1D-B6F8-436C-9254-BA026A9C3765}">
      <dgm:prSet custT="1"/>
      <dgm:spPr/>
      <dgm:t>
        <a:bodyPr/>
        <a:lstStyle/>
        <a:p>
          <a:r>
            <a:rPr lang="ru-RU" sz="1400" b="1" i="0" dirty="0" smtClean="0">
              <a:latin typeface="Times New Roman" pitchFamily="18" charset="0"/>
              <a:cs typeface="Times New Roman" pitchFamily="18" charset="0"/>
            </a:rPr>
            <a:t>Формирование у родителей активной позиции участников сопровождения ребенка (предполагается постепенное увеличение активности родителей, обучение оказанию помощи и поддержки ребенку как в настоящем, так и в будущем).</a:t>
          </a:r>
          <a:endParaRPr lang="ru-RU" sz="14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5DA1839-1EA7-4641-9436-BC0599C344AF}" type="parTrans" cxnId="{C25F783A-2EF2-4DA1-ABD8-D0661FED92C8}">
      <dgm:prSet/>
      <dgm:spPr/>
      <dgm:t>
        <a:bodyPr/>
        <a:lstStyle/>
        <a:p>
          <a:endParaRPr lang="ru-RU"/>
        </a:p>
      </dgm:t>
    </dgm:pt>
    <dgm:pt modelId="{CC297F24-FD06-42EA-9343-52680A7B53FF}" type="sibTrans" cxnId="{C25F783A-2EF2-4DA1-ABD8-D0661FED92C8}">
      <dgm:prSet/>
      <dgm:spPr/>
      <dgm:t>
        <a:bodyPr/>
        <a:lstStyle/>
        <a:p>
          <a:endParaRPr lang="ru-RU"/>
        </a:p>
      </dgm:t>
    </dgm:pt>
    <dgm:pt modelId="{CC6FE747-0893-48CB-8D3E-59FF4A03AD75}" type="pres">
      <dgm:prSet presAssocID="{EFDEF858-BF8F-4A71-B125-30BDCB227DC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C4DBBF-5573-4E26-AF40-A1484B8BFE49}" type="pres">
      <dgm:prSet presAssocID="{81565001-F512-48CC-A558-CB167B5089AF}" presName="composite" presStyleCnt="0"/>
      <dgm:spPr/>
    </dgm:pt>
    <dgm:pt modelId="{B402DA32-566F-4868-8977-0448CDAE898D}" type="pres">
      <dgm:prSet presAssocID="{81565001-F512-48CC-A558-CB167B5089A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1BE6C-B2C7-4E29-9D86-495BCB125E8F}" type="pres">
      <dgm:prSet presAssocID="{81565001-F512-48CC-A558-CB167B5089A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E8BC41-6FEC-40AB-83B0-FFC14BF212B6}" type="pres">
      <dgm:prSet presAssocID="{1299D1A6-A082-4339-83D8-41E664FA53B4}" presName="sp" presStyleCnt="0"/>
      <dgm:spPr/>
    </dgm:pt>
    <dgm:pt modelId="{3D9D42E2-DF8A-430F-BF05-1AE75881FFB4}" type="pres">
      <dgm:prSet presAssocID="{0DD52350-96A8-42C9-85F8-96B5851DE38C}" presName="composite" presStyleCnt="0"/>
      <dgm:spPr/>
    </dgm:pt>
    <dgm:pt modelId="{2F21CCFE-2226-40B0-A79C-54944D00C01D}" type="pres">
      <dgm:prSet presAssocID="{0DD52350-96A8-42C9-85F8-96B5851DE38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5689C-FD0C-4C46-8692-56266897434A}" type="pres">
      <dgm:prSet presAssocID="{0DD52350-96A8-42C9-85F8-96B5851DE38C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54795-D4FD-4657-97DE-4354B8E273F3}" type="pres">
      <dgm:prSet presAssocID="{246A7C97-D6AA-4199-BD75-CEA57148D6C7}" presName="sp" presStyleCnt="0"/>
      <dgm:spPr/>
    </dgm:pt>
    <dgm:pt modelId="{94C1BCEE-4A07-4638-A376-42F27930B626}" type="pres">
      <dgm:prSet presAssocID="{C2750158-5B6D-4316-80F8-BE74220D0164}" presName="composite" presStyleCnt="0"/>
      <dgm:spPr/>
    </dgm:pt>
    <dgm:pt modelId="{2180247A-385D-4681-B29A-58CA0E721A9C}" type="pres">
      <dgm:prSet presAssocID="{C2750158-5B6D-4316-80F8-BE74220D016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E092FB-B2BE-45AC-B000-37C3EA52000A}" type="pres">
      <dgm:prSet presAssocID="{C2750158-5B6D-4316-80F8-BE74220D016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BA1029-2E1D-4F67-90FF-BC6E11893083}" type="pres">
      <dgm:prSet presAssocID="{28798103-B61C-4D02-8A38-D2D57399446D}" presName="sp" presStyleCnt="0"/>
      <dgm:spPr/>
    </dgm:pt>
    <dgm:pt modelId="{36F8E35F-49BB-4FF3-AE7E-292FA718D800}" type="pres">
      <dgm:prSet presAssocID="{A37C4E10-A2FE-4C44-BE63-3E98225B93FD}" presName="composite" presStyleCnt="0"/>
      <dgm:spPr/>
    </dgm:pt>
    <dgm:pt modelId="{A4A16B5F-9453-45A4-8849-B1E71A638353}" type="pres">
      <dgm:prSet presAssocID="{A37C4E10-A2FE-4C44-BE63-3E98225B93FD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9203D-C289-48BA-B834-C74D8E216E22}" type="pres">
      <dgm:prSet presAssocID="{A37C4E10-A2FE-4C44-BE63-3E98225B93FD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E38FDC-FE2D-4473-A9E6-78845ED0AB4C}" type="presOf" srcId="{8E10B859-00CA-4CF0-B38E-B25E17B02788}" destId="{8CE1BE6C-B2C7-4E29-9D86-495BCB125E8F}" srcOrd="0" destOrd="0" presId="urn:microsoft.com/office/officeart/2005/8/layout/chevron2"/>
    <dgm:cxn modelId="{5F60BA11-A105-4714-AA3E-4405D53F870D}" srcId="{EFDEF858-BF8F-4A71-B125-30BDCB227DC7}" destId="{C2750158-5B6D-4316-80F8-BE74220D0164}" srcOrd="2" destOrd="0" parTransId="{A2B2289A-C76C-4DBD-8A87-F4A88B506FFF}" sibTransId="{28798103-B61C-4D02-8A38-D2D57399446D}"/>
    <dgm:cxn modelId="{9131DE77-7E9E-46F3-95ED-D5DEFFE31DD5}" srcId="{EFDEF858-BF8F-4A71-B125-30BDCB227DC7}" destId="{81565001-F512-48CC-A558-CB167B5089AF}" srcOrd="0" destOrd="0" parTransId="{E6472E14-BE19-4C41-8338-298063A74482}" sibTransId="{1299D1A6-A082-4339-83D8-41E664FA53B4}"/>
    <dgm:cxn modelId="{C37DABA1-8766-4394-83A0-3B07C89D4F37}" type="presOf" srcId="{F4BDEC86-906B-47EB-86E2-E8E9231DDF3B}" destId="{3AB5689C-FD0C-4C46-8692-56266897434A}" srcOrd="0" destOrd="0" presId="urn:microsoft.com/office/officeart/2005/8/layout/chevron2"/>
    <dgm:cxn modelId="{39165F88-A580-4323-A205-FDF53496FA79}" srcId="{EFDEF858-BF8F-4A71-B125-30BDCB227DC7}" destId="{A37C4E10-A2FE-4C44-BE63-3E98225B93FD}" srcOrd="3" destOrd="0" parTransId="{14D51069-1EB8-4164-9697-FF00AEC4CC5D}" sibTransId="{08371794-4DFA-4B16-B3F7-53478B2289CB}"/>
    <dgm:cxn modelId="{C21270AA-B878-4D90-B82E-846F4DB9A779}" type="presOf" srcId="{A6C0F74A-2DA4-43E1-A0B0-FFF7BBD60912}" destId="{66E092FB-B2BE-45AC-B000-37C3EA52000A}" srcOrd="0" destOrd="0" presId="urn:microsoft.com/office/officeart/2005/8/layout/chevron2"/>
    <dgm:cxn modelId="{62238EA9-0026-4B74-B666-B2548DD4E2F2}" srcId="{C2750158-5B6D-4316-80F8-BE74220D0164}" destId="{E844B0E3-23CB-4EA4-8BF5-4003E8291BEE}" srcOrd="1" destOrd="0" parTransId="{5E9FDA12-6F49-40DD-963F-552CB36A4BE6}" sibTransId="{5DE81C45-C970-4ECB-979D-38152ACC3AF8}"/>
    <dgm:cxn modelId="{60BBFF74-7A8C-403D-8B53-73F9919E39C2}" type="presOf" srcId="{0DD52350-96A8-42C9-85F8-96B5851DE38C}" destId="{2F21CCFE-2226-40B0-A79C-54944D00C01D}" srcOrd="0" destOrd="0" presId="urn:microsoft.com/office/officeart/2005/8/layout/chevron2"/>
    <dgm:cxn modelId="{F5FDB700-5A28-4CB7-8CF0-1A032151F646}" type="presOf" srcId="{BE59FE1D-B6F8-436C-9254-BA026A9C3765}" destId="{CA29203D-C289-48BA-B834-C74D8E216E22}" srcOrd="0" destOrd="0" presId="urn:microsoft.com/office/officeart/2005/8/layout/chevron2"/>
    <dgm:cxn modelId="{5E683DB1-3350-4A57-BB19-07D1305DE340}" srcId="{C2750158-5B6D-4316-80F8-BE74220D0164}" destId="{A6C0F74A-2DA4-43E1-A0B0-FFF7BBD60912}" srcOrd="0" destOrd="0" parTransId="{DAFB10AB-8ED6-4923-B360-50A49DF6FEFC}" sibTransId="{8552D61C-2B14-4627-BA7A-C75ADFA9A22D}"/>
    <dgm:cxn modelId="{116E5108-45BD-42AC-A517-DD2722DE5026}" type="presOf" srcId="{EFDEF858-BF8F-4A71-B125-30BDCB227DC7}" destId="{CC6FE747-0893-48CB-8D3E-59FF4A03AD75}" srcOrd="0" destOrd="0" presId="urn:microsoft.com/office/officeart/2005/8/layout/chevron2"/>
    <dgm:cxn modelId="{C25F783A-2EF2-4DA1-ABD8-D0661FED92C8}" srcId="{A37C4E10-A2FE-4C44-BE63-3E98225B93FD}" destId="{BE59FE1D-B6F8-436C-9254-BA026A9C3765}" srcOrd="0" destOrd="0" parTransId="{05DA1839-1EA7-4641-9436-BC0599C344AF}" sibTransId="{CC297F24-FD06-42EA-9343-52680A7B53FF}"/>
    <dgm:cxn modelId="{1814AF68-65DF-4136-A9F0-1386DEAC728F}" type="presOf" srcId="{C2750158-5B6D-4316-80F8-BE74220D0164}" destId="{2180247A-385D-4681-B29A-58CA0E721A9C}" srcOrd="0" destOrd="0" presId="urn:microsoft.com/office/officeart/2005/8/layout/chevron2"/>
    <dgm:cxn modelId="{57C86B10-43D4-4733-9CF8-8C67AB32EFC9}" srcId="{0DD52350-96A8-42C9-85F8-96B5851DE38C}" destId="{F4BDEC86-906B-47EB-86E2-E8E9231DDF3B}" srcOrd="0" destOrd="0" parTransId="{3D9B3AAD-1748-4A81-9915-9B87E9ADAC21}" sibTransId="{7A293104-BA97-41AB-9F08-2077FF43C84E}"/>
    <dgm:cxn modelId="{18166702-4FFF-4AA1-82BC-E401836F9A82}" type="presOf" srcId="{A37C4E10-A2FE-4C44-BE63-3E98225B93FD}" destId="{A4A16B5F-9453-45A4-8849-B1E71A638353}" srcOrd="0" destOrd="0" presId="urn:microsoft.com/office/officeart/2005/8/layout/chevron2"/>
    <dgm:cxn modelId="{CC9608E0-04F0-43DA-9AC1-1C877D5DD772}" type="presOf" srcId="{E844B0E3-23CB-4EA4-8BF5-4003E8291BEE}" destId="{66E092FB-B2BE-45AC-B000-37C3EA52000A}" srcOrd="0" destOrd="1" presId="urn:microsoft.com/office/officeart/2005/8/layout/chevron2"/>
    <dgm:cxn modelId="{99D1A293-8B1B-4B7A-A589-FFCE015FDFD0}" type="presOf" srcId="{81565001-F512-48CC-A558-CB167B5089AF}" destId="{B402DA32-566F-4868-8977-0448CDAE898D}" srcOrd="0" destOrd="0" presId="urn:microsoft.com/office/officeart/2005/8/layout/chevron2"/>
    <dgm:cxn modelId="{FC96EBA3-3093-4F36-80CE-0A8B1B9289B0}" srcId="{EFDEF858-BF8F-4A71-B125-30BDCB227DC7}" destId="{0DD52350-96A8-42C9-85F8-96B5851DE38C}" srcOrd="1" destOrd="0" parTransId="{0656B718-9BE1-44D7-A2CA-68C70E2BEC2B}" sibTransId="{246A7C97-D6AA-4199-BD75-CEA57148D6C7}"/>
    <dgm:cxn modelId="{2BC25D60-8BF3-4B86-9020-A6FE46BE9C7E}" srcId="{81565001-F512-48CC-A558-CB167B5089AF}" destId="{8E10B859-00CA-4CF0-B38E-B25E17B02788}" srcOrd="0" destOrd="0" parTransId="{B937DB5F-AD46-4047-A176-42434E7D6C94}" sibTransId="{43562552-3949-4488-9EDE-048D4DCE7A71}"/>
    <dgm:cxn modelId="{AD27CA06-DD01-4A22-9E8B-4C5E15638F0F}" type="presParOf" srcId="{CC6FE747-0893-48CB-8D3E-59FF4A03AD75}" destId="{F8C4DBBF-5573-4E26-AF40-A1484B8BFE49}" srcOrd="0" destOrd="0" presId="urn:microsoft.com/office/officeart/2005/8/layout/chevron2"/>
    <dgm:cxn modelId="{F896DDDF-9CE0-4FC4-99C1-7C577869DDA7}" type="presParOf" srcId="{F8C4DBBF-5573-4E26-AF40-A1484B8BFE49}" destId="{B402DA32-566F-4868-8977-0448CDAE898D}" srcOrd="0" destOrd="0" presId="urn:microsoft.com/office/officeart/2005/8/layout/chevron2"/>
    <dgm:cxn modelId="{14091E9F-AC07-4FE7-9B24-067A16377FD9}" type="presParOf" srcId="{F8C4DBBF-5573-4E26-AF40-A1484B8BFE49}" destId="{8CE1BE6C-B2C7-4E29-9D86-495BCB125E8F}" srcOrd="1" destOrd="0" presId="urn:microsoft.com/office/officeart/2005/8/layout/chevron2"/>
    <dgm:cxn modelId="{B55A245E-D748-47D1-B9A4-45F7478C3E24}" type="presParOf" srcId="{CC6FE747-0893-48CB-8D3E-59FF4A03AD75}" destId="{BEE8BC41-6FEC-40AB-83B0-FFC14BF212B6}" srcOrd="1" destOrd="0" presId="urn:microsoft.com/office/officeart/2005/8/layout/chevron2"/>
    <dgm:cxn modelId="{BD9703B0-4FC7-412F-9438-D6CFFF5E3EC4}" type="presParOf" srcId="{CC6FE747-0893-48CB-8D3E-59FF4A03AD75}" destId="{3D9D42E2-DF8A-430F-BF05-1AE75881FFB4}" srcOrd="2" destOrd="0" presId="urn:microsoft.com/office/officeart/2005/8/layout/chevron2"/>
    <dgm:cxn modelId="{CA1CAC88-5E63-461D-8E4D-56CDE714EB88}" type="presParOf" srcId="{3D9D42E2-DF8A-430F-BF05-1AE75881FFB4}" destId="{2F21CCFE-2226-40B0-A79C-54944D00C01D}" srcOrd="0" destOrd="0" presId="urn:microsoft.com/office/officeart/2005/8/layout/chevron2"/>
    <dgm:cxn modelId="{6CA955C8-9485-40E3-A5B1-3BF35BE73575}" type="presParOf" srcId="{3D9D42E2-DF8A-430F-BF05-1AE75881FFB4}" destId="{3AB5689C-FD0C-4C46-8692-56266897434A}" srcOrd="1" destOrd="0" presId="urn:microsoft.com/office/officeart/2005/8/layout/chevron2"/>
    <dgm:cxn modelId="{BBF6AAF6-D516-40C6-878E-65D28C4A3D0B}" type="presParOf" srcId="{CC6FE747-0893-48CB-8D3E-59FF4A03AD75}" destId="{D5954795-D4FD-4657-97DE-4354B8E273F3}" srcOrd="3" destOrd="0" presId="urn:microsoft.com/office/officeart/2005/8/layout/chevron2"/>
    <dgm:cxn modelId="{7389461E-407E-4045-889F-F6105F4C9203}" type="presParOf" srcId="{CC6FE747-0893-48CB-8D3E-59FF4A03AD75}" destId="{94C1BCEE-4A07-4638-A376-42F27930B626}" srcOrd="4" destOrd="0" presId="urn:microsoft.com/office/officeart/2005/8/layout/chevron2"/>
    <dgm:cxn modelId="{42CAF58E-BA3B-4AE3-824A-D93300CCC079}" type="presParOf" srcId="{94C1BCEE-4A07-4638-A376-42F27930B626}" destId="{2180247A-385D-4681-B29A-58CA0E721A9C}" srcOrd="0" destOrd="0" presId="urn:microsoft.com/office/officeart/2005/8/layout/chevron2"/>
    <dgm:cxn modelId="{1D260408-D5A2-4B5B-B647-A5612E2ABD18}" type="presParOf" srcId="{94C1BCEE-4A07-4638-A376-42F27930B626}" destId="{66E092FB-B2BE-45AC-B000-37C3EA52000A}" srcOrd="1" destOrd="0" presId="urn:microsoft.com/office/officeart/2005/8/layout/chevron2"/>
    <dgm:cxn modelId="{D6294E77-3359-4170-B6A4-4F93B5130132}" type="presParOf" srcId="{CC6FE747-0893-48CB-8D3E-59FF4A03AD75}" destId="{57BA1029-2E1D-4F67-90FF-BC6E11893083}" srcOrd="5" destOrd="0" presId="urn:microsoft.com/office/officeart/2005/8/layout/chevron2"/>
    <dgm:cxn modelId="{532EE4DF-33D4-4774-8DC5-97A507124194}" type="presParOf" srcId="{CC6FE747-0893-48CB-8D3E-59FF4A03AD75}" destId="{36F8E35F-49BB-4FF3-AE7E-292FA718D800}" srcOrd="6" destOrd="0" presId="urn:microsoft.com/office/officeart/2005/8/layout/chevron2"/>
    <dgm:cxn modelId="{36346B37-A18D-4DEE-B809-10B5763CF20B}" type="presParOf" srcId="{36F8E35F-49BB-4FF3-AE7E-292FA718D800}" destId="{A4A16B5F-9453-45A4-8849-B1E71A638353}" srcOrd="0" destOrd="0" presId="urn:microsoft.com/office/officeart/2005/8/layout/chevron2"/>
    <dgm:cxn modelId="{6F447EA4-C773-4B26-897D-133538B0C427}" type="presParOf" srcId="{36F8E35F-49BB-4FF3-AE7E-292FA718D800}" destId="{CA29203D-C289-48BA-B834-C74D8E216E2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DEF858-BF8F-4A71-B125-30BDCB227DC7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565001-F512-48CC-A558-CB167B5089AF}">
      <dgm:prSet phldrT="[Текст]"/>
      <dgm:spPr/>
      <dgm:t>
        <a:bodyPr/>
        <a:lstStyle/>
        <a:p>
          <a:r>
            <a:rPr lang="ru-RU" dirty="0" smtClean="0"/>
            <a:t>4 этап</a:t>
          </a:r>
          <a:endParaRPr lang="ru-RU" dirty="0"/>
        </a:p>
      </dgm:t>
    </dgm:pt>
    <dgm:pt modelId="{E6472E14-BE19-4C41-8338-298063A74482}" type="parTrans" cxnId="{9131DE77-7E9E-46F3-95ED-D5DEFFE31DD5}">
      <dgm:prSet/>
      <dgm:spPr/>
      <dgm:t>
        <a:bodyPr/>
        <a:lstStyle/>
        <a:p>
          <a:endParaRPr lang="ru-RU"/>
        </a:p>
      </dgm:t>
    </dgm:pt>
    <dgm:pt modelId="{1299D1A6-A082-4339-83D8-41E664FA53B4}" type="sibTrans" cxnId="{9131DE77-7E9E-46F3-95ED-D5DEFFE31DD5}">
      <dgm:prSet/>
      <dgm:spPr/>
      <dgm:t>
        <a:bodyPr/>
        <a:lstStyle/>
        <a:p>
          <a:endParaRPr lang="ru-RU"/>
        </a:p>
      </dgm:t>
    </dgm:pt>
    <dgm:pt modelId="{8E10B859-00CA-4CF0-B38E-B25E17B02788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Происходит анализ результативности взаимодействия с родителями в системе психолого-педагогического сопровождения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37DB5F-AD46-4047-A176-42434E7D6C94}" type="parTrans" cxnId="{2BC25D60-8BF3-4B86-9020-A6FE46BE9C7E}">
      <dgm:prSet/>
      <dgm:spPr/>
      <dgm:t>
        <a:bodyPr/>
        <a:lstStyle/>
        <a:p>
          <a:endParaRPr lang="ru-RU"/>
        </a:p>
      </dgm:t>
    </dgm:pt>
    <dgm:pt modelId="{43562552-3949-4488-9EDE-048D4DCE7A71}" type="sibTrans" cxnId="{2BC25D60-8BF3-4B86-9020-A6FE46BE9C7E}">
      <dgm:prSet/>
      <dgm:spPr/>
      <dgm:t>
        <a:bodyPr/>
        <a:lstStyle/>
        <a:p>
          <a:endParaRPr lang="ru-RU"/>
        </a:p>
      </dgm:t>
    </dgm:pt>
    <dgm:pt modelId="{0DD52350-96A8-42C9-85F8-96B5851DE38C}">
      <dgm:prSet phldrT="[Текст]"/>
      <dgm:spPr/>
      <dgm:t>
        <a:bodyPr/>
        <a:lstStyle/>
        <a:p>
          <a:r>
            <a:rPr lang="ru-RU" dirty="0" smtClean="0"/>
            <a:t>4 этап</a:t>
          </a:r>
          <a:endParaRPr lang="ru-RU" dirty="0"/>
        </a:p>
      </dgm:t>
    </dgm:pt>
    <dgm:pt modelId="{0656B718-9BE1-44D7-A2CA-68C70E2BEC2B}" type="parTrans" cxnId="{FC96EBA3-3093-4F36-80CE-0A8B1B9289B0}">
      <dgm:prSet/>
      <dgm:spPr/>
      <dgm:t>
        <a:bodyPr/>
        <a:lstStyle/>
        <a:p>
          <a:endParaRPr lang="ru-RU"/>
        </a:p>
      </dgm:t>
    </dgm:pt>
    <dgm:pt modelId="{246A7C97-D6AA-4199-BD75-CEA57148D6C7}" type="sibTrans" cxnId="{FC96EBA3-3093-4F36-80CE-0A8B1B9289B0}">
      <dgm:prSet/>
      <dgm:spPr/>
      <dgm:t>
        <a:bodyPr/>
        <a:lstStyle/>
        <a:p>
          <a:endParaRPr lang="ru-RU"/>
        </a:p>
      </dgm:t>
    </dgm:pt>
    <dgm:pt modelId="{F4BDEC86-906B-47EB-86E2-E8E9231DDF3B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Проводится оценка удовлетворенности родителей образовательными услугами детского сада 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D9B3AAD-1748-4A81-9915-9B87E9ADAC21}" type="parTrans" cxnId="{57C86B10-43D4-4733-9CF8-8C67AB32EFC9}">
      <dgm:prSet/>
      <dgm:spPr/>
      <dgm:t>
        <a:bodyPr/>
        <a:lstStyle/>
        <a:p>
          <a:endParaRPr lang="ru-RU"/>
        </a:p>
      </dgm:t>
    </dgm:pt>
    <dgm:pt modelId="{7A293104-BA97-41AB-9F08-2077FF43C84E}" type="sibTrans" cxnId="{57C86B10-43D4-4733-9CF8-8C67AB32EFC9}">
      <dgm:prSet/>
      <dgm:spPr/>
      <dgm:t>
        <a:bodyPr/>
        <a:lstStyle/>
        <a:p>
          <a:endParaRPr lang="ru-RU"/>
        </a:p>
      </dgm:t>
    </dgm:pt>
    <dgm:pt modelId="{C2750158-5B6D-4316-80F8-BE74220D0164}">
      <dgm:prSet phldrT="[Текст]"/>
      <dgm:spPr/>
      <dgm:t>
        <a:bodyPr/>
        <a:lstStyle/>
        <a:p>
          <a:r>
            <a:rPr lang="ru-RU" dirty="0" smtClean="0"/>
            <a:t>4 этап</a:t>
          </a:r>
          <a:endParaRPr lang="ru-RU" dirty="0"/>
        </a:p>
      </dgm:t>
    </dgm:pt>
    <dgm:pt modelId="{A2B2289A-C76C-4DBD-8A87-F4A88B506FFF}" type="parTrans" cxnId="{5F60BA11-A105-4714-AA3E-4405D53F870D}">
      <dgm:prSet/>
      <dgm:spPr/>
      <dgm:t>
        <a:bodyPr/>
        <a:lstStyle/>
        <a:p>
          <a:endParaRPr lang="ru-RU"/>
        </a:p>
      </dgm:t>
    </dgm:pt>
    <dgm:pt modelId="{28798103-B61C-4D02-8A38-D2D57399446D}" type="sibTrans" cxnId="{5F60BA11-A105-4714-AA3E-4405D53F870D}">
      <dgm:prSet/>
      <dgm:spPr/>
      <dgm:t>
        <a:bodyPr/>
        <a:lstStyle/>
        <a:p>
          <a:endParaRPr lang="ru-RU"/>
        </a:p>
      </dgm:t>
    </dgm:pt>
    <dgm:pt modelId="{14C69B5A-E36E-48DE-9991-DEA2F0FA1CA9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Намечаются перспективные задачи и пути их реализации.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EA7715F9-C2D8-410D-A39E-D0B76E39ACB9}" type="parTrans" cxnId="{22E03BDB-612E-4F1B-9695-C35389241423}">
      <dgm:prSet/>
      <dgm:spPr/>
    </dgm:pt>
    <dgm:pt modelId="{228C18FB-371F-40CE-8C01-D9E237D390E6}" type="sibTrans" cxnId="{22E03BDB-612E-4F1B-9695-C35389241423}">
      <dgm:prSet/>
      <dgm:spPr/>
    </dgm:pt>
    <dgm:pt modelId="{878D2069-F8A7-4A38-8C9F-F59C5F45335D}">
      <dgm:prSet/>
      <dgm:spPr/>
      <dgm:t>
        <a:bodyPr/>
        <a:lstStyle/>
        <a:p>
          <a:r>
            <a:rPr lang="ru-RU" dirty="0" smtClean="0"/>
            <a:t>4 этап</a:t>
          </a:r>
          <a:endParaRPr lang="ru-RU" dirty="0"/>
        </a:p>
      </dgm:t>
    </dgm:pt>
    <dgm:pt modelId="{2EECB320-490F-42CC-870F-98BA8FC41F2D}" type="parTrans" cxnId="{99A2C43E-3C2B-40F1-9C89-970AF2F7B386}">
      <dgm:prSet/>
      <dgm:spPr/>
    </dgm:pt>
    <dgm:pt modelId="{DBCC4E40-990F-4C0F-9C3C-B19DA82D0448}" type="sibTrans" cxnId="{99A2C43E-3C2B-40F1-9C89-970AF2F7B386}">
      <dgm:prSet/>
      <dgm:spPr/>
    </dgm:pt>
    <dgm:pt modelId="{DCF87481-F3CE-401C-911F-2538FB4B2D6A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Полученные результаты освещаются на итоговом педагогическом совете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6213470F-CE3E-4BA5-8B5B-C7B2EBDA49BE}" type="parTrans" cxnId="{79DD0D98-6134-48B6-BDBA-D767B0F8953E}">
      <dgm:prSet/>
      <dgm:spPr/>
    </dgm:pt>
    <dgm:pt modelId="{C004B579-75AF-4819-90B0-942FA1053E3A}" type="sibTrans" cxnId="{79DD0D98-6134-48B6-BDBA-D767B0F8953E}">
      <dgm:prSet/>
      <dgm:spPr/>
    </dgm:pt>
    <dgm:pt modelId="{CC6FE747-0893-48CB-8D3E-59FF4A03AD75}" type="pres">
      <dgm:prSet presAssocID="{EFDEF858-BF8F-4A71-B125-30BDCB227DC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C4DBBF-5573-4E26-AF40-A1484B8BFE49}" type="pres">
      <dgm:prSet presAssocID="{81565001-F512-48CC-A558-CB167B5089AF}" presName="composite" presStyleCnt="0"/>
      <dgm:spPr/>
    </dgm:pt>
    <dgm:pt modelId="{B402DA32-566F-4868-8977-0448CDAE898D}" type="pres">
      <dgm:prSet presAssocID="{81565001-F512-48CC-A558-CB167B5089A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1BE6C-B2C7-4E29-9D86-495BCB125E8F}" type="pres">
      <dgm:prSet presAssocID="{81565001-F512-48CC-A558-CB167B5089A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E8BC41-6FEC-40AB-83B0-FFC14BF212B6}" type="pres">
      <dgm:prSet presAssocID="{1299D1A6-A082-4339-83D8-41E664FA53B4}" presName="sp" presStyleCnt="0"/>
      <dgm:spPr/>
    </dgm:pt>
    <dgm:pt modelId="{3D9D42E2-DF8A-430F-BF05-1AE75881FFB4}" type="pres">
      <dgm:prSet presAssocID="{0DD52350-96A8-42C9-85F8-96B5851DE38C}" presName="composite" presStyleCnt="0"/>
      <dgm:spPr/>
    </dgm:pt>
    <dgm:pt modelId="{2F21CCFE-2226-40B0-A79C-54944D00C01D}" type="pres">
      <dgm:prSet presAssocID="{0DD52350-96A8-42C9-85F8-96B5851DE38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5689C-FD0C-4C46-8692-56266897434A}" type="pres">
      <dgm:prSet presAssocID="{0DD52350-96A8-42C9-85F8-96B5851DE38C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54795-D4FD-4657-97DE-4354B8E273F3}" type="pres">
      <dgm:prSet presAssocID="{246A7C97-D6AA-4199-BD75-CEA57148D6C7}" presName="sp" presStyleCnt="0"/>
      <dgm:spPr/>
    </dgm:pt>
    <dgm:pt modelId="{94C1BCEE-4A07-4638-A376-42F27930B626}" type="pres">
      <dgm:prSet presAssocID="{C2750158-5B6D-4316-80F8-BE74220D0164}" presName="composite" presStyleCnt="0"/>
      <dgm:spPr/>
    </dgm:pt>
    <dgm:pt modelId="{2180247A-385D-4681-B29A-58CA0E721A9C}" type="pres">
      <dgm:prSet presAssocID="{C2750158-5B6D-4316-80F8-BE74220D016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E092FB-B2BE-45AC-B000-37C3EA52000A}" type="pres">
      <dgm:prSet presAssocID="{C2750158-5B6D-4316-80F8-BE74220D016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FF6E2A-AD62-4A70-882E-4B32DB2D6769}" type="pres">
      <dgm:prSet presAssocID="{28798103-B61C-4D02-8A38-D2D57399446D}" presName="sp" presStyleCnt="0"/>
      <dgm:spPr/>
    </dgm:pt>
    <dgm:pt modelId="{B080EC4D-7799-4CFB-92E1-E276BFF008F0}" type="pres">
      <dgm:prSet presAssocID="{878D2069-F8A7-4A38-8C9F-F59C5F45335D}" presName="composite" presStyleCnt="0"/>
      <dgm:spPr/>
    </dgm:pt>
    <dgm:pt modelId="{90D7814D-B9B6-4052-AA24-AD7CCA99919B}" type="pres">
      <dgm:prSet presAssocID="{878D2069-F8A7-4A38-8C9F-F59C5F45335D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7A4ACF-9D46-4D64-9793-038EAFEDD36C}" type="pres">
      <dgm:prSet presAssocID="{878D2069-F8A7-4A38-8C9F-F59C5F45335D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60BA11-A105-4714-AA3E-4405D53F870D}" srcId="{EFDEF858-BF8F-4A71-B125-30BDCB227DC7}" destId="{C2750158-5B6D-4316-80F8-BE74220D0164}" srcOrd="2" destOrd="0" parTransId="{A2B2289A-C76C-4DBD-8A87-F4A88B506FFF}" sibTransId="{28798103-B61C-4D02-8A38-D2D57399446D}"/>
    <dgm:cxn modelId="{9131DE77-7E9E-46F3-95ED-D5DEFFE31DD5}" srcId="{EFDEF858-BF8F-4A71-B125-30BDCB227DC7}" destId="{81565001-F512-48CC-A558-CB167B5089AF}" srcOrd="0" destOrd="0" parTransId="{E6472E14-BE19-4C41-8338-298063A74482}" sibTransId="{1299D1A6-A082-4339-83D8-41E664FA53B4}"/>
    <dgm:cxn modelId="{050B7AC9-450E-49C3-BFC2-4DC48C45BB76}" type="presOf" srcId="{DCF87481-F3CE-401C-911F-2538FB4B2D6A}" destId="{FC7A4ACF-9D46-4D64-9793-038EAFEDD36C}" srcOrd="0" destOrd="0" presId="urn:microsoft.com/office/officeart/2005/8/layout/chevron2"/>
    <dgm:cxn modelId="{D75EDE2A-2B02-4E04-A634-8A22FE68FB34}" type="presOf" srcId="{81565001-F512-48CC-A558-CB167B5089AF}" destId="{B402DA32-566F-4868-8977-0448CDAE898D}" srcOrd="0" destOrd="0" presId="urn:microsoft.com/office/officeart/2005/8/layout/chevron2"/>
    <dgm:cxn modelId="{B305550D-8757-41F9-840C-CED8CB1A6E43}" type="presOf" srcId="{14C69B5A-E36E-48DE-9991-DEA2F0FA1CA9}" destId="{66E092FB-B2BE-45AC-B000-37C3EA52000A}" srcOrd="0" destOrd="0" presId="urn:microsoft.com/office/officeart/2005/8/layout/chevron2"/>
    <dgm:cxn modelId="{F537A7CC-89E0-4E11-AC70-A09FD6BE3E21}" type="presOf" srcId="{C2750158-5B6D-4316-80F8-BE74220D0164}" destId="{2180247A-385D-4681-B29A-58CA0E721A9C}" srcOrd="0" destOrd="0" presId="urn:microsoft.com/office/officeart/2005/8/layout/chevron2"/>
    <dgm:cxn modelId="{A54FE1BC-1A2E-4328-9446-ECD5C46AC5F2}" type="presOf" srcId="{EFDEF858-BF8F-4A71-B125-30BDCB227DC7}" destId="{CC6FE747-0893-48CB-8D3E-59FF4A03AD75}" srcOrd="0" destOrd="0" presId="urn:microsoft.com/office/officeart/2005/8/layout/chevron2"/>
    <dgm:cxn modelId="{5363E746-41B7-4F81-A4A9-B4DA908CDA50}" type="presOf" srcId="{0DD52350-96A8-42C9-85F8-96B5851DE38C}" destId="{2F21CCFE-2226-40B0-A79C-54944D00C01D}" srcOrd="0" destOrd="0" presId="urn:microsoft.com/office/officeart/2005/8/layout/chevron2"/>
    <dgm:cxn modelId="{46FB7B02-B691-43C6-BDD8-E438F3C6CCC2}" type="presOf" srcId="{878D2069-F8A7-4A38-8C9F-F59C5F45335D}" destId="{90D7814D-B9B6-4052-AA24-AD7CCA99919B}" srcOrd="0" destOrd="0" presId="urn:microsoft.com/office/officeart/2005/8/layout/chevron2"/>
    <dgm:cxn modelId="{4C18AA40-AF42-414E-87F5-7F7EF31B53C9}" type="presOf" srcId="{8E10B859-00CA-4CF0-B38E-B25E17B02788}" destId="{8CE1BE6C-B2C7-4E29-9D86-495BCB125E8F}" srcOrd="0" destOrd="0" presId="urn:microsoft.com/office/officeart/2005/8/layout/chevron2"/>
    <dgm:cxn modelId="{AD7F3E55-6A08-4FDC-92CC-957FBDA3F1D1}" type="presOf" srcId="{F4BDEC86-906B-47EB-86E2-E8E9231DDF3B}" destId="{3AB5689C-FD0C-4C46-8692-56266897434A}" srcOrd="0" destOrd="0" presId="urn:microsoft.com/office/officeart/2005/8/layout/chevron2"/>
    <dgm:cxn modelId="{57C86B10-43D4-4733-9CF8-8C67AB32EFC9}" srcId="{0DD52350-96A8-42C9-85F8-96B5851DE38C}" destId="{F4BDEC86-906B-47EB-86E2-E8E9231DDF3B}" srcOrd="0" destOrd="0" parTransId="{3D9B3AAD-1748-4A81-9915-9B87E9ADAC21}" sibTransId="{7A293104-BA97-41AB-9F08-2077FF43C84E}"/>
    <dgm:cxn modelId="{22E03BDB-612E-4F1B-9695-C35389241423}" srcId="{C2750158-5B6D-4316-80F8-BE74220D0164}" destId="{14C69B5A-E36E-48DE-9991-DEA2F0FA1CA9}" srcOrd="0" destOrd="0" parTransId="{EA7715F9-C2D8-410D-A39E-D0B76E39ACB9}" sibTransId="{228C18FB-371F-40CE-8C01-D9E237D390E6}"/>
    <dgm:cxn modelId="{FC96EBA3-3093-4F36-80CE-0A8B1B9289B0}" srcId="{EFDEF858-BF8F-4A71-B125-30BDCB227DC7}" destId="{0DD52350-96A8-42C9-85F8-96B5851DE38C}" srcOrd="1" destOrd="0" parTransId="{0656B718-9BE1-44D7-A2CA-68C70E2BEC2B}" sibTransId="{246A7C97-D6AA-4199-BD75-CEA57148D6C7}"/>
    <dgm:cxn modelId="{99A2C43E-3C2B-40F1-9C89-970AF2F7B386}" srcId="{EFDEF858-BF8F-4A71-B125-30BDCB227DC7}" destId="{878D2069-F8A7-4A38-8C9F-F59C5F45335D}" srcOrd="3" destOrd="0" parTransId="{2EECB320-490F-42CC-870F-98BA8FC41F2D}" sibTransId="{DBCC4E40-990F-4C0F-9C3C-B19DA82D0448}"/>
    <dgm:cxn modelId="{2BC25D60-8BF3-4B86-9020-A6FE46BE9C7E}" srcId="{81565001-F512-48CC-A558-CB167B5089AF}" destId="{8E10B859-00CA-4CF0-B38E-B25E17B02788}" srcOrd="0" destOrd="0" parTransId="{B937DB5F-AD46-4047-A176-42434E7D6C94}" sibTransId="{43562552-3949-4488-9EDE-048D4DCE7A71}"/>
    <dgm:cxn modelId="{79DD0D98-6134-48B6-BDBA-D767B0F8953E}" srcId="{878D2069-F8A7-4A38-8C9F-F59C5F45335D}" destId="{DCF87481-F3CE-401C-911F-2538FB4B2D6A}" srcOrd="0" destOrd="0" parTransId="{6213470F-CE3E-4BA5-8B5B-C7B2EBDA49BE}" sibTransId="{C004B579-75AF-4819-90B0-942FA1053E3A}"/>
    <dgm:cxn modelId="{AA4EDDF5-2340-4CDC-B415-33C1641C6BA3}" type="presParOf" srcId="{CC6FE747-0893-48CB-8D3E-59FF4A03AD75}" destId="{F8C4DBBF-5573-4E26-AF40-A1484B8BFE49}" srcOrd="0" destOrd="0" presId="urn:microsoft.com/office/officeart/2005/8/layout/chevron2"/>
    <dgm:cxn modelId="{2E97F809-1CAC-44AB-8464-88C3DD73F5F9}" type="presParOf" srcId="{F8C4DBBF-5573-4E26-AF40-A1484B8BFE49}" destId="{B402DA32-566F-4868-8977-0448CDAE898D}" srcOrd="0" destOrd="0" presId="urn:microsoft.com/office/officeart/2005/8/layout/chevron2"/>
    <dgm:cxn modelId="{742D2E2C-5992-4794-8AAD-FCDC272AE09B}" type="presParOf" srcId="{F8C4DBBF-5573-4E26-AF40-A1484B8BFE49}" destId="{8CE1BE6C-B2C7-4E29-9D86-495BCB125E8F}" srcOrd="1" destOrd="0" presId="urn:microsoft.com/office/officeart/2005/8/layout/chevron2"/>
    <dgm:cxn modelId="{A271BF95-D275-4119-BEA9-35DD4AB956E3}" type="presParOf" srcId="{CC6FE747-0893-48CB-8D3E-59FF4A03AD75}" destId="{BEE8BC41-6FEC-40AB-83B0-FFC14BF212B6}" srcOrd="1" destOrd="0" presId="urn:microsoft.com/office/officeart/2005/8/layout/chevron2"/>
    <dgm:cxn modelId="{DD5FADA2-7EB7-43ED-ABEE-589235C87CFE}" type="presParOf" srcId="{CC6FE747-0893-48CB-8D3E-59FF4A03AD75}" destId="{3D9D42E2-DF8A-430F-BF05-1AE75881FFB4}" srcOrd="2" destOrd="0" presId="urn:microsoft.com/office/officeart/2005/8/layout/chevron2"/>
    <dgm:cxn modelId="{7C08B0A5-5D18-4399-A346-42C107BD4F69}" type="presParOf" srcId="{3D9D42E2-DF8A-430F-BF05-1AE75881FFB4}" destId="{2F21CCFE-2226-40B0-A79C-54944D00C01D}" srcOrd="0" destOrd="0" presId="urn:microsoft.com/office/officeart/2005/8/layout/chevron2"/>
    <dgm:cxn modelId="{1253920B-3A72-4DA1-8830-546C310D120D}" type="presParOf" srcId="{3D9D42E2-DF8A-430F-BF05-1AE75881FFB4}" destId="{3AB5689C-FD0C-4C46-8692-56266897434A}" srcOrd="1" destOrd="0" presId="urn:microsoft.com/office/officeart/2005/8/layout/chevron2"/>
    <dgm:cxn modelId="{DC0BE507-2F88-4A9B-9C16-2A77BD996A22}" type="presParOf" srcId="{CC6FE747-0893-48CB-8D3E-59FF4A03AD75}" destId="{D5954795-D4FD-4657-97DE-4354B8E273F3}" srcOrd="3" destOrd="0" presId="urn:microsoft.com/office/officeart/2005/8/layout/chevron2"/>
    <dgm:cxn modelId="{B47C7F04-EA6E-480A-9DA4-1A53690E94A2}" type="presParOf" srcId="{CC6FE747-0893-48CB-8D3E-59FF4A03AD75}" destId="{94C1BCEE-4A07-4638-A376-42F27930B626}" srcOrd="4" destOrd="0" presId="urn:microsoft.com/office/officeart/2005/8/layout/chevron2"/>
    <dgm:cxn modelId="{B6139C86-58F0-491B-A899-A1736A9276D8}" type="presParOf" srcId="{94C1BCEE-4A07-4638-A376-42F27930B626}" destId="{2180247A-385D-4681-B29A-58CA0E721A9C}" srcOrd="0" destOrd="0" presId="urn:microsoft.com/office/officeart/2005/8/layout/chevron2"/>
    <dgm:cxn modelId="{A65B56CC-FDA4-485B-9C95-1A7EF5EE24D2}" type="presParOf" srcId="{94C1BCEE-4A07-4638-A376-42F27930B626}" destId="{66E092FB-B2BE-45AC-B000-37C3EA52000A}" srcOrd="1" destOrd="0" presId="urn:microsoft.com/office/officeart/2005/8/layout/chevron2"/>
    <dgm:cxn modelId="{BA8FACA8-4193-448E-AE25-FA8DCC53655B}" type="presParOf" srcId="{CC6FE747-0893-48CB-8D3E-59FF4A03AD75}" destId="{4DFF6E2A-AD62-4A70-882E-4B32DB2D6769}" srcOrd="5" destOrd="0" presId="urn:microsoft.com/office/officeart/2005/8/layout/chevron2"/>
    <dgm:cxn modelId="{B2B0CB48-FFBC-4A87-9D78-723DF5B18EE1}" type="presParOf" srcId="{CC6FE747-0893-48CB-8D3E-59FF4A03AD75}" destId="{B080EC4D-7799-4CFB-92E1-E276BFF008F0}" srcOrd="6" destOrd="0" presId="urn:microsoft.com/office/officeart/2005/8/layout/chevron2"/>
    <dgm:cxn modelId="{2E784555-ABE4-4619-8660-64349D71A28B}" type="presParOf" srcId="{B080EC4D-7799-4CFB-92E1-E276BFF008F0}" destId="{90D7814D-B9B6-4052-AA24-AD7CCA99919B}" srcOrd="0" destOrd="0" presId="urn:microsoft.com/office/officeart/2005/8/layout/chevron2"/>
    <dgm:cxn modelId="{78E6B498-B9A0-4ECE-A94F-10A0116E0294}" type="presParOf" srcId="{B080EC4D-7799-4CFB-92E1-E276BFF008F0}" destId="{FC7A4ACF-9D46-4D64-9793-038EAFEDD36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2DA32-566F-4868-8977-0448CDAE898D}">
      <dsp:nvSpPr>
        <dsp:cNvPr id="0" name=""/>
        <dsp:cNvSpPr/>
      </dsp:nvSpPr>
      <dsp:spPr>
        <a:xfrm rot="5400000">
          <a:off x="-160116" y="162978"/>
          <a:ext cx="1067441" cy="74720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 этап</a:t>
          </a:r>
          <a:endParaRPr lang="ru-RU" sz="1600" kern="1200" dirty="0"/>
        </a:p>
      </dsp:txBody>
      <dsp:txXfrm rot="-5400000">
        <a:off x="1" y="376467"/>
        <a:ext cx="747209" cy="320232"/>
      </dsp:txXfrm>
    </dsp:sp>
    <dsp:sp modelId="{8CE1BE6C-B2C7-4E29-9D86-495BCB125E8F}">
      <dsp:nvSpPr>
        <dsp:cNvPr id="0" name=""/>
        <dsp:cNvSpPr/>
      </dsp:nvSpPr>
      <dsp:spPr>
        <a:xfrm rot="5400000">
          <a:off x="3760486" y="-3010414"/>
          <a:ext cx="693837" cy="67203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Выявить специфику родительской позиции в отношении ребенка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47210" y="36732"/>
        <a:ext cx="6686520" cy="626097"/>
      </dsp:txXfrm>
    </dsp:sp>
    <dsp:sp modelId="{2F21CCFE-2226-40B0-A79C-54944D00C01D}">
      <dsp:nvSpPr>
        <dsp:cNvPr id="0" name=""/>
        <dsp:cNvSpPr/>
      </dsp:nvSpPr>
      <dsp:spPr>
        <a:xfrm rot="5400000">
          <a:off x="-160116" y="1113093"/>
          <a:ext cx="1067441" cy="74720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 этап</a:t>
          </a:r>
          <a:endParaRPr lang="ru-RU" sz="1600" kern="1200" dirty="0"/>
        </a:p>
      </dsp:txBody>
      <dsp:txXfrm rot="-5400000">
        <a:off x="1" y="1326582"/>
        <a:ext cx="747209" cy="320232"/>
      </dsp:txXfrm>
    </dsp:sp>
    <dsp:sp modelId="{3AB5689C-FD0C-4C46-8692-56266897434A}">
      <dsp:nvSpPr>
        <dsp:cNvPr id="0" name=""/>
        <dsp:cNvSpPr/>
      </dsp:nvSpPr>
      <dsp:spPr>
        <a:xfrm rot="5400000">
          <a:off x="3760486" y="-2060300"/>
          <a:ext cx="693837" cy="67203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Выявить воспитательные возможности семьи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47210" y="986846"/>
        <a:ext cx="6686520" cy="626097"/>
      </dsp:txXfrm>
    </dsp:sp>
    <dsp:sp modelId="{2180247A-385D-4681-B29A-58CA0E721A9C}">
      <dsp:nvSpPr>
        <dsp:cNvPr id="0" name=""/>
        <dsp:cNvSpPr/>
      </dsp:nvSpPr>
      <dsp:spPr>
        <a:xfrm rot="5400000">
          <a:off x="-160116" y="2063207"/>
          <a:ext cx="1067441" cy="74720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 этап</a:t>
          </a:r>
          <a:endParaRPr lang="ru-RU" sz="1600" kern="1200" dirty="0"/>
        </a:p>
      </dsp:txBody>
      <dsp:txXfrm rot="-5400000">
        <a:off x="1" y="2276696"/>
        <a:ext cx="747209" cy="320232"/>
      </dsp:txXfrm>
    </dsp:sp>
    <dsp:sp modelId="{66E092FB-B2BE-45AC-B000-37C3EA52000A}">
      <dsp:nvSpPr>
        <dsp:cNvPr id="0" name=""/>
        <dsp:cNvSpPr/>
      </dsp:nvSpPr>
      <dsp:spPr>
        <a:xfrm rot="5400000">
          <a:off x="3760486" y="-1110185"/>
          <a:ext cx="693837" cy="67203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>
            <a:solidFill>
              <a:schemeClr val="accent3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Определить стиль взаимоотношений с ребенком в семье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solidFill>
              <a:schemeClr val="accent3">
                <a:lumMod val="75000"/>
              </a:schemeClr>
            </a:solidFill>
          </a:endParaRPr>
        </a:p>
      </dsp:txBody>
      <dsp:txXfrm rot="-5400000">
        <a:off x="747210" y="1936961"/>
        <a:ext cx="6686520" cy="626097"/>
      </dsp:txXfrm>
    </dsp:sp>
    <dsp:sp modelId="{A4A16B5F-9453-45A4-8849-B1E71A638353}">
      <dsp:nvSpPr>
        <dsp:cNvPr id="0" name=""/>
        <dsp:cNvSpPr/>
      </dsp:nvSpPr>
      <dsp:spPr>
        <a:xfrm rot="5400000">
          <a:off x="-160116" y="3013322"/>
          <a:ext cx="1067441" cy="74720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 этап</a:t>
          </a:r>
          <a:endParaRPr lang="ru-RU" sz="1600" kern="1200" dirty="0"/>
        </a:p>
      </dsp:txBody>
      <dsp:txXfrm rot="-5400000">
        <a:off x="1" y="3226811"/>
        <a:ext cx="747209" cy="320232"/>
      </dsp:txXfrm>
    </dsp:sp>
    <dsp:sp modelId="{CA29203D-C289-48BA-B834-C74D8E216E22}">
      <dsp:nvSpPr>
        <dsp:cNvPr id="0" name=""/>
        <dsp:cNvSpPr/>
      </dsp:nvSpPr>
      <dsp:spPr>
        <a:xfrm rot="5400000">
          <a:off x="3760486" y="-160070"/>
          <a:ext cx="693837" cy="67203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Выявить проблемное поле семьи  (на основе полученных результатов)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47210" y="2887076"/>
        <a:ext cx="6686520" cy="626097"/>
      </dsp:txXfrm>
    </dsp:sp>
    <dsp:sp modelId="{6AF0D95A-091B-48F4-B319-1577104FFB37}">
      <dsp:nvSpPr>
        <dsp:cNvPr id="0" name=""/>
        <dsp:cNvSpPr/>
      </dsp:nvSpPr>
      <dsp:spPr>
        <a:xfrm rot="5400000">
          <a:off x="-160116" y="3963437"/>
          <a:ext cx="1067441" cy="74720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 этап</a:t>
          </a:r>
          <a:endParaRPr lang="ru-RU" sz="1600" kern="1200" dirty="0"/>
        </a:p>
      </dsp:txBody>
      <dsp:txXfrm rot="-5400000">
        <a:off x="1" y="4176926"/>
        <a:ext cx="747209" cy="320232"/>
      </dsp:txXfrm>
    </dsp:sp>
    <dsp:sp modelId="{7E4ADCB8-EF3B-4FFC-8896-ABC4524F9D17}">
      <dsp:nvSpPr>
        <dsp:cNvPr id="0" name=""/>
        <dsp:cNvSpPr/>
      </dsp:nvSpPr>
      <dsp:spPr>
        <a:xfrm rot="5400000">
          <a:off x="3760486" y="790044"/>
          <a:ext cx="693837" cy="67203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file"/>
            </a:rPr>
            <a:t>Заполнить социально-педагогической паспорт семьи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47210" y="3837190"/>
        <a:ext cx="6686520" cy="6260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2DA32-566F-4868-8977-0448CDAE898D}">
      <dsp:nvSpPr>
        <dsp:cNvPr id="0" name=""/>
        <dsp:cNvSpPr/>
      </dsp:nvSpPr>
      <dsp:spPr>
        <a:xfrm rot="5400000">
          <a:off x="-262718" y="264852"/>
          <a:ext cx="1751458" cy="122602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2 этап</a:t>
          </a:r>
          <a:endParaRPr lang="ru-RU" sz="2700" kern="1200" dirty="0"/>
        </a:p>
      </dsp:txBody>
      <dsp:txXfrm rot="-5400000">
        <a:off x="1" y="615145"/>
        <a:ext cx="1226021" cy="525437"/>
      </dsp:txXfrm>
    </dsp:sp>
    <dsp:sp modelId="{8CE1BE6C-B2C7-4E29-9D86-495BCB125E8F}">
      <dsp:nvSpPr>
        <dsp:cNvPr id="0" name=""/>
        <dsp:cNvSpPr/>
      </dsp:nvSpPr>
      <dsp:spPr>
        <a:xfrm rot="5400000">
          <a:off x="3777586" y="-2549431"/>
          <a:ext cx="1138448" cy="62415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Определить адресные группы родителей для оказания помощи 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226021" y="57708"/>
        <a:ext cx="6186004" cy="1027300"/>
      </dsp:txXfrm>
    </dsp:sp>
    <dsp:sp modelId="{2F21CCFE-2226-40B0-A79C-54944D00C01D}">
      <dsp:nvSpPr>
        <dsp:cNvPr id="0" name=""/>
        <dsp:cNvSpPr/>
      </dsp:nvSpPr>
      <dsp:spPr>
        <a:xfrm rot="5400000">
          <a:off x="-262718" y="1823801"/>
          <a:ext cx="1751458" cy="122602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2 этап</a:t>
          </a:r>
          <a:endParaRPr lang="ru-RU" sz="2700" kern="1200" dirty="0"/>
        </a:p>
      </dsp:txBody>
      <dsp:txXfrm rot="-5400000">
        <a:off x="1" y="2174094"/>
        <a:ext cx="1226021" cy="525437"/>
      </dsp:txXfrm>
    </dsp:sp>
    <dsp:sp modelId="{3AB5689C-FD0C-4C46-8692-56266897434A}">
      <dsp:nvSpPr>
        <dsp:cNvPr id="0" name=""/>
        <dsp:cNvSpPr/>
      </dsp:nvSpPr>
      <dsp:spPr>
        <a:xfrm rot="5400000">
          <a:off x="3777586" y="-990482"/>
          <a:ext cx="1138448" cy="62415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Определить стадию адаптации родителей к рождению ребенка с ОВЗ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226021" y="1616657"/>
        <a:ext cx="6186004" cy="1027300"/>
      </dsp:txXfrm>
    </dsp:sp>
    <dsp:sp modelId="{2180247A-385D-4681-B29A-58CA0E721A9C}">
      <dsp:nvSpPr>
        <dsp:cNvPr id="0" name=""/>
        <dsp:cNvSpPr/>
      </dsp:nvSpPr>
      <dsp:spPr>
        <a:xfrm rot="5400000">
          <a:off x="-262718" y="3382750"/>
          <a:ext cx="1751458" cy="122602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2 этап</a:t>
          </a:r>
          <a:endParaRPr lang="ru-RU" sz="2700" kern="1200" dirty="0"/>
        </a:p>
      </dsp:txBody>
      <dsp:txXfrm rot="-5400000">
        <a:off x="1" y="3733043"/>
        <a:ext cx="1226021" cy="525437"/>
      </dsp:txXfrm>
    </dsp:sp>
    <dsp:sp modelId="{66E092FB-B2BE-45AC-B000-37C3EA52000A}">
      <dsp:nvSpPr>
        <dsp:cNvPr id="0" name=""/>
        <dsp:cNvSpPr/>
      </dsp:nvSpPr>
      <dsp:spPr>
        <a:xfrm rot="5400000">
          <a:off x="3777586" y="568466"/>
          <a:ext cx="1138448" cy="62415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Скоординировать деятельность «команды сопровождения» в решении задач взаимодействия с семьей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226021" y="3175605"/>
        <a:ext cx="6186004" cy="10273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2DA32-566F-4868-8977-0448CDAE898D}">
      <dsp:nvSpPr>
        <dsp:cNvPr id="0" name=""/>
        <dsp:cNvSpPr/>
      </dsp:nvSpPr>
      <dsp:spPr>
        <a:xfrm rot="5400000">
          <a:off x="-199925" y="203101"/>
          <a:ext cx="1332838" cy="93298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 этап</a:t>
          </a:r>
          <a:endParaRPr lang="ru-RU" sz="2000" kern="1200" dirty="0"/>
        </a:p>
      </dsp:txBody>
      <dsp:txXfrm rot="-5400000">
        <a:off x="1" y="469668"/>
        <a:ext cx="932986" cy="399852"/>
      </dsp:txXfrm>
    </dsp:sp>
    <dsp:sp modelId="{8CE1BE6C-B2C7-4E29-9D86-495BCB125E8F}">
      <dsp:nvSpPr>
        <dsp:cNvPr id="0" name=""/>
        <dsp:cNvSpPr/>
      </dsp:nvSpPr>
      <dsp:spPr>
        <a:xfrm rot="5400000">
          <a:off x="4090984" y="-3154822"/>
          <a:ext cx="866344" cy="71823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dirty="0" smtClean="0">
              <a:latin typeface="Times New Roman" pitchFamily="18" charset="0"/>
              <a:cs typeface="Times New Roman" pitchFamily="18" charset="0"/>
            </a:rPr>
            <a:t>Создание у родителей положительного образа своего ребенка, включающего его положительные проявления, сильные стороны, которых родители, сосредоточившиеся на проблемах ребенка или не интересующиеся его развитием, не замечают.</a:t>
          </a:r>
          <a:endParaRPr lang="ru-RU" sz="14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932986" y="45467"/>
        <a:ext cx="7140050" cy="781762"/>
      </dsp:txXfrm>
    </dsp:sp>
    <dsp:sp modelId="{2F21CCFE-2226-40B0-A79C-54944D00C01D}">
      <dsp:nvSpPr>
        <dsp:cNvPr id="0" name=""/>
        <dsp:cNvSpPr/>
      </dsp:nvSpPr>
      <dsp:spPr>
        <a:xfrm rot="5400000">
          <a:off x="-199925" y="1390249"/>
          <a:ext cx="1332838" cy="93298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 этап</a:t>
          </a:r>
          <a:endParaRPr lang="ru-RU" sz="2000" kern="1200" dirty="0"/>
        </a:p>
      </dsp:txBody>
      <dsp:txXfrm rot="-5400000">
        <a:off x="1" y="1656816"/>
        <a:ext cx="932986" cy="399852"/>
      </dsp:txXfrm>
    </dsp:sp>
    <dsp:sp modelId="{3AB5689C-FD0C-4C46-8692-56266897434A}">
      <dsp:nvSpPr>
        <dsp:cNvPr id="0" name=""/>
        <dsp:cNvSpPr/>
      </dsp:nvSpPr>
      <dsp:spPr>
        <a:xfrm rot="5400000">
          <a:off x="4090984" y="-1967674"/>
          <a:ext cx="866344" cy="71823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dirty="0" smtClean="0">
              <a:latin typeface="Times New Roman" pitchFamily="18" charset="0"/>
              <a:cs typeface="Times New Roman" pitchFamily="18" charset="0"/>
            </a:rPr>
            <a:t>Формирование у родителей установки к сотрудничеству (дать родителям знания, которые не могли быть получены ими в ходе повседневного общения с ребенком в семье, но являются важными для налаживания продуктивных взаимоотношений с ним). </a:t>
          </a:r>
          <a:endParaRPr lang="ru-RU" sz="14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932986" y="1232615"/>
        <a:ext cx="7140050" cy="781762"/>
      </dsp:txXfrm>
    </dsp:sp>
    <dsp:sp modelId="{2180247A-385D-4681-B29A-58CA0E721A9C}">
      <dsp:nvSpPr>
        <dsp:cNvPr id="0" name=""/>
        <dsp:cNvSpPr/>
      </dsp:nvSpPr>
      <dsp:spPr>
        <a:xfrm rot="5400000">
          <a:off x="-199925" y="2577397"/>
          <a:ext cx="1332838" cy="93298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 этап</a:t>
          </a:r>
          <a:endParaRPr lang="ru-RU" sz="2000" kern="1200" dirty="0"/>
        </a:p>
      </dsp:txBody>
      <dsp:txXfrm rot="-5400000">
        <a:off x="1" y="2843964"/>
        <a:ext cx="932986" cy="399852"/>
      </dsp:txXfrm>
    </dsp:sp>
    <dsp:sp modelId="{66E092FB-B2BE-45AC-B000-37C3EA52000A}">
      <dsp:nvSpPr>
        <dsp:cNvPr id="0" name=""/>
        <dsp:cNvSpPr/>
      </dsp:nvSpPr>
      <dsp:spPr>
        <a:xfrm rot="5400000">
          <a:off x="4090984" y="-780526"/>
          <a:ext cx="866344" cy="71823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>
            <a:solidFill>
              <a:schemeClr val="accent3">
                <a:lumMod val="75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dirty="0" smtClean="0">
              <a:latin typeface="Times New Roman" pitchFamily="18" charset="0"/>
              <a:cs typeface="Times New Roman" pitchFamily="18" charset="0"/>
            </a:rPr>
            <a:t>Оказание психолого-педагогической поддержки семье, оптимизация семейного микроклимата.</a:t>
          </a:r>
          <a:endParaRPr lang="ru-RU" sz="1400" b="1" i="0" kern="1200" dirty="0">
            <a:solidFill>
              <a:schemeClr val="accent3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932986" y="2419763"/>
        <a:ext cx="7140050" cy="781762"/>
      </dsp:txXfrm>
    </dsp:sp>
    <dsp:sp modelId="{A4A16B5F-9453-45A4-8849-B1E71A638353}">
      <dsp:nvSpPr>
        <dsp:cNvPr id="0" name=""/>
        <dsp:cNvSpPr/>
      </dsp:nvSpPr>
      <dsp:spPr>
        <a:xfrm rot="5400000">
          <a:off x="-199925" y="3764545"/>
          <a:ext cx="1332838" cy="93298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 этап</a:t>
          </a:r>
          <a:endParaRPr lang="ru-RU" sz="2000" kern="1200" dirty="0"/>
        </a:p>
      </dsp:txBody>
      <dsp:txXfrm rot="-5400000">
        <a:off x="1" y="4031112"/>
        <a:ext cx="932986" cy="399852"/>
      </dsp:txXfrm>
    </dsp:sp>
    <dsp:sp modelId="{CA29203D-C289-48BA-B834-C74D8E216E22}">
      <dsp:nvSpPr>
        <dsp:cNvPr id="0" name=""/>
        <dsp:cNvSpPr/>
      </dsp:nvSpPr>
      <dsp:spPr>
        <a:xfrm rot="5400000">
          <a:off x="4090984" y="406621"/>
          <a:ext cx="866344" cy="71823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dirty="0" smtClean="0">
              <a:latin typeface="Times New Roman" pitchFamily="18" charset="0"/>
              <a:cs typeface="Times New Roman" pitchFamily="18" charset="0"/>
            </a:rPr>
            <a:t>Формирование у родителей активной позиции участников сопровождения ребенка (предполагается постепенное увеличение активности родителей, обучение оказанию помощи и поддержки ребенку как в настоящем, так и в будущем).</a:t>
          </a:r>
          <a:endParaRPr lang="ru-RU" sz="14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932986" y="3606911"/>
        <a:ext cx="7140050" cy="7817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2DA32-566F-4868-8977-0448CDAE898D}">
      <dsp:nvSpPr>
        <dsp:cNvPr id="0" name=""/>
        <dsp:cNvSpPr/>
      </dsp:nvSpPr>
      <dsp:spPr>
        <a:xfrm rot="5400000">
          <a:off x="-198823" y="203186"/>
          <a:ext cx="1325492" cy="92784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4 этап</a:t>
          </a:r>
          <a:endParaRPr lang="ru-RU" sz="2000" kern="1200" dirty="0"/>
        </a:p>
      </dsp:txBody>
      <dsp:txXfrm rot="-5400000">
        <a:off x="1" y="468284"/>
        <a:ext cx="927844" cy="397648"/>
      </dsp:txXfrm>
    </dsp:sp>
    <dsp:sp modelId="{8CE1BE6C-B2C7-4E29-9D86-495BCB125E8F}">
      <dsp:nvSpPr>
        <dsp:cNvPr id="0" name=""/>
        <dsp:cNvSpPr/>
      </dsp:nvSpPr>
      <dsp:spPr>
        <a:xfrm rot="5400000">
          <a:off x="3766937" y="-2834729"/>
          <a:ext cx="861570" cy="6539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Происходит анализ результативности взаимодействия с родителями в системе психолого-педагогического сопровождения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927845" y="46421"/>
        <a:ext cx="6497697" cy="777454"/>
      </dsp:txXfrm>
    </dsp:sp>
    <dsp:sp modelId="{2F21CCFE-2226-40B0-A79C-54944D00C01D}">
      <dsp:nvSpPr>
        <dsp:cNvPr id="0" name=""/>
        <dsp:cNvSpPr/>
      </dsp:nvSpPr>
      <dsp:spPr>
        <a:xfrm rot="5400000">
          <a:off x="-198823" y="1382988"/>
          <a:ext cx="1325492" cy="92784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4 этап</a:t>
          </a:r>
          <a:endParaRPr lang="ru-RU" sz="2000" kern="1200" dirty="0"/>
        </a:p>
      </dsp:txBody>
      <dsp:txXfrm rot="-5400000">
        <a:off x="1" y="1648086"/>
        <a:ext cx="927844" cy="397648"/>
      </dsp:txXfrm>
    </dsp:sp>
    <dsp:sp modelId="{3AB5689C-FD0C-4C46-8692-56266897434A}">
      <dsp:nvSpPr>
        <dsp:cNvPr id="0" name=""/>
        <dsp:cNvSpPr/>
      </dsp:nvSpPr>
      <dsp:spPr>
        <a:xfrm rot="5400000">
          <a:off x="3766937" y="-1654927"/>
          <a:ext cx="861570" cy="6539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Проводится оценка удовлетворенности родителей образовательными услугами детского сада 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927845" y="1226223"/>
        <a:ext cx="6497697" cy="777454"/>
      </dsp:txXfrm>
    </dsp:sp>
    <dsp:sp modelId="{2180247A-385D-4681-B29A-58CA0E721A9C}">
      <dsp:nvSpPr>
        <dsp:cNvPr id="0" name=""/>
        <dsp:cNvSpPr/>
      </dsp:nvSpPr>
      <dsp:spPr>
        <a:xfrm rot="5400000">
          <a:off x="-198823" y="2562791"/>
          <a:ext cx="1325492" cy="92784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4 этап</a:t>
          </a:r>
          <a:endParaRPr lang="ru-RU" sz="2000" kern="1200" dirty="0"/>
        </a:p>
      </dsp:txBody>
      <dsp:txXfrm rot="-5400000">
        <a:off x="1" y="2827889"/>
        <a:ext cx="927844" cy="397648"/>
      </dsp:txXfrm>
    </dsp:sp>
    <dsp:sp modelId="{66E092FB-B2BE-45AC-B000-37C3EA52000A}">
      <dsp:nvSpPr>
        <dsp:cNvPr id="0" name=""/>
        <dsp:cNvSpPr/>
      </dsp:nvSpPr>
      <dsp:spPr>
        <a:xfrm rot="5400000">
          <a:off x="3766937" y="-475125"/>
          <a:ext cx="861570" cy="6539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Намечаются перспективные задачи и пути их реализации. 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927845" y="2406025"/>
        <a:ext cx="6497697" cy="777454"/>
      </dsp:txXfrm>
    </dsp:sp>
    <dsp:sp modelId="{90D7814D-B9B6-4052-AA24-AD7CCA99919B}">
      <dsp:nvSpPr>
        <dsp:cNvPr id="0" name=""/>
        <dsp:cNvSpPr/>
      </dsp:nvSpPr>
      <dsp:spPr>
        <a:xfrm rot="5400000">
          <a:off x="-198823" y="3742593"/>
          <a:ext cx="1325492" cy="92784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4 этап</a:t>
          </a:r>
          <a:endParaRPr lang="ru-RU" sz="2000" kern="1200" dirty="0"/>
        </a:p>
      </dsp:txBody>
      <dsp:txXfrm rot="-5400000">
        <a:off x="1" y="4007691"/>
        <a:ext cx="927844" cy="397648"/>
      </dsp:txXfrm>
    </dsp:sp>
    <dsp:sp modelId="{FC7A4ACF-9D46-4D64-9793-038EAFEDD36C}">
      <dsp:nvSpPr>
        <dsp:cNvPr id="0" name=""/>
        <dsp:cNvSpPr/>
      </dsp:nvSpPr>
      <dsp:spPr>
        <a:xfrm rot="5400000">
          <a:off x="3766937" y="704677"/>
          <a:ext cx="861570" cy="6539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Полученные результаты освещаются на итоговом педагогическом совете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927845" y="3585827"/>
        <a:ext cx="6497697" cy="777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DCAE2FF-DB7D-4B6B-A692-A93E0D3DF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766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531285-F257-495E-BE4C-57DA370BE052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531285-F257-495E-BE4C-57DA370BE052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531285-F257-495E-BE4C-57DA370BE052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531285-F257-495E-BE4C-57DA370BE052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D208592-BBA7-469B-9076-D7EB4F1A14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978EFB9-E07F-4C17-8363-DD77729AE2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8E4611-95B6-4AA6-B788-746350B88D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8295E1B-63F6-483F-885F-3C28EC9CF8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9B65D3B-BCC5-460B-B4C3-18346DBFAE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882DE5C-83FB-4797-822D-4801A1EB6D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F08303-4576-4B8B-B832-AD1EDB2881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3423E1-36C3-43CF-8A0E-B73759F90B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FB497D9-5842-41E0-A495-3E31E5065E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19C2240-CA55-4A01-A1DA-ED35190F04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FCBC371-641C-4F79-80FF-4B9F5519E3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EEFCC4F-0119-404E-BE36-24BB17C92C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92868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Администрации города Новочеркасска</a:t>
            </a:r>
            <a:b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детский сад №55</a:t>
            </a:r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285860"/>
            <a:ext cx="9144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cs typeface="+mn-cs"/>
              </a:rPr>
              <a:t>  «Индивидуальная модель </a:t>
            </a:r>
          </a:p>
          <a:p>
            <a:pPr algn="ctr"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cs typeface="+mn-cs"/>
              </a:rPr>
              <a:t>психолого-педагогического </a:t>
            </a:r>
          </a:p>
          <a:p>
            <a:pPr algn="ctr"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cs typeface="+mn-cs"/>
              </a:rPr>
              <a:t>сопровождения семьи, </a:t>
            </a:r>
          </a:p>
          <a:p>
            <a:pPr algn="ctr"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cs typeface="+mn-cs"/>
              </a:rPr>
              <a:t>воспитывающей ребенка с ОВЗ»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  <a:cs typeface="+mn-cs"/>
            </a:endParaRPr>
          </a:p>
        </p:txBody>
      </p:sp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5715008" y="3857628"/>
            <a:ext cx="30718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99"/>
                </a:solidFill>
              </a:rPr>
              <a:t>Подготовили: </a:t>
            </a:r>
            <a:endParaRPr lang="ru-RU" sz="1600" b="1" dirty="0">
              <a:solidFill>
                <a:srgbClr val="000099"/>
              </a:solidFill>
            </a:endParaRPr>
          </a:p>
          <a:p>
            <a:r>
              <a:rPr lang="ru-RU" sz="1600" b="1" dirty="0" smtClean="0">
                <a:solidFill>
                  <a:srgbClr val="000099"/>
                </a:solidFill>
              </a:rPr>
              <a:t>педагог-психолог</a:t>
            </a:r>
          </a:p>
          <a:p>
            <a:r>
              <a:rPr lang="ru-RU" sz="1600" b="1" dirty="0" smtClean="0">
                <a:solidFill>
                  <a:srgbClr val="000099"/>
                </a:solidFill>
              </a:rPr>
              <a:t>Мелова </a:t>
            </a:r>
            <a:r>
              <a:rPr lang="ru-RU" sz="1600" b="1" dirty="0">
                <a:solidFill>
                  <a:srgbClr val="000099"/>
                </a:solidFill>
              </a:rPr>
              <a:t>Л.Н</a:t>
            </a:r>
            <a:r>
              <a:rPr lang="ru-RU" sz="1600" b="1" dirty="0" smtClean="0">
                <a:solidFill>
                  <a:srgbClr val="000099"/>
                </a:solidFill>
              </a:rPr>
              <a:t>.</a:t>
            </a:r>
            <a:endParaRPr lang="ru-RU" sz="1600" b="1" dirty="0" smtClean="0">
              <a:solidFill>
                <a:srgbClr val="000099"/>
              </a:solidFill>
            </a:endParaRPr>
          </a:p>
        </p:txBody>
      </p: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2285985" y="6143625"/>
            <a:ext cx="4143404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</a:rPr>
              <a:t>г. Новочеркасск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</a:rPr>
              <a:t> 2024 </a:t>
            </a:r>
            <a:r>
              <a:rPr lang="ru-RU" b="1" dirty="0">
                <a:solidFill>
                  <a:srgbClr val="000099"/>
                </a:solidFill>
              </a:rPr>
              <a:t>г.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3" y="214313"/>
            <a:ext cx="8929687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СПАСИБО ЗА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ВНИМАНИЕ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ЖЕЛАЮ </a:t>
            </a:r>
            <a:r>
              <a:rPr lang="ru-RU" sz="60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УСПЕХОВ!</a:t>
            </a:r>
          </a:p>
        </p:txBody>
      </p:sp>
      <p:pic>
        <p:nvPicPr>
          <p:cNvPr id="2560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4857750"/>
            <a:ext cx="26431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19" descr="EDCN001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57750"/>
            <a:ext cx="24431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5" descr="DAD_KIDC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75" y="4786313"/>
            <a:ext cx="21431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абличка 3"/>
          <p:cNvSpPr/>
          <p:nvPr/>
        </p:nvSpPr>
        <p:spPr>
          <a:xfrm>
            <a:off x="357188" y="5357813"/>
            <a:ext cx="8358187" cy="1285875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Квалифицированная коррекция развития ребенка с ОВЗ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Психолого 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–педагогическое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сопровождение семьи </a:t>
            </a:r>
          </a:p>
        </p:txBody>
      </p:sp>
      <p:sp>
        <p:nvSpPr>
          <p:cNvPr id="5" name="Табличка 4"/>
          <p:cNvSpPr/>
          <p:nvPr/>
        </p:nvSpPr>
        <p:spPr>
          <a:xfrm>
            <a:off x="5000624" y="3214688"/>
            <a:ext cx="2928961" cy="1714510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Оказания помощи родителям (законным представителям) в воспитании детей, охране и укреплении их физического и психического здоровья, в развитии индивидуальных способностей и необходимой коррекции нарушений их развития.</a:t>
            </a:r>
          </a:p>
        </p:txBody>
      </p:sp>
      <p:sp>
        <p:nvSpPr>
          <p:cNvPr id="7" name="Табличка 6"/>
          <p:cNvSpPr/>
          <p:nvPr/>
        </p:nvSpPr>
        <p:spPr>
          <a:xfrm>
            <a:off x="1214438" y="3214688"/>
            <a:ext cx="2928937" cy="1714510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57200" y="357188"/>
            <a:ext cx="86868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2400" cap="all" dirty="0">
              <a:solidFill>
                <a:srgbClr val="006600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38" y="142875"/>
            <a:ext cx="7858125" cy="1077913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Федеральный государственный образовательный стандарт ДО</a:t>
            </a:r>
          </a:p>
        </p:txBody>
      </p:sp>
      <p:sp>
        <p:nvSpPr>
          <p:cNvPr id="14" name="Лента лицом вверх 13"/>
          <p:cNvSpPr/>
          <p:nvPr/>
        </p:nvSpPr>
        <p:spPr>
          <a:xfrm>
            <a:off x="500063" y="1214438"/>
            <a:ext cx="8143875" cy="1714500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 smtClean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FF0000"/>
                </a:solidFill>
              </a:rPr>
              <a:t>Приказ </a:t>
            </a:r>
            <a:r>
              <a:rPr lang="ru-RU" sz="1200" b="1" i="1" dirty="0">
                <a:solidFill>
                  <a:srgbClr val="FF0000"/>
                </a:solidFill>
              </a:rPr>
              <a:t>МО и Н РФ № 1155 от 17.10.2013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FF0000"/>
                </a:solidFill>
              </a:rPr>
              <a:t>«Об утверждении  федерального  государственного образовательного стандарта дошкольного образования</a:t>
            </a:r>
            <a:r>
              <a:rPr lang="ru-RU" sz="1200" b="1" i="1" dirty="0" smtClean="0">
                <a:solidFill>
                  <a:srgbClr val="FF0000"/>
                </a:solidFill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Специальные  условия  получения  образования  детьми  с  ОВЗ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FF0000"/>
              </a:solidFill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0" y="2071688"/>
            <a:ext cx="1143000" cy="1857375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8001000" y="2071688"/>
            <a:ext cx="1143000" cy="1857375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Двойная стрелка влево/вверх 16"/>
          <p:cNvSpPr/>
          <p:nvPr/>
        </p:nvSpPr>
        <p:spPr>
          <a:xfrm rot="13464443">
            <a:off x="3959631" y="4472219"/>
            <a:ext cx="1225550" cy="1200150"/>
          </a:xfrm>
          <a:prstGeom prst="left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7531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</a:rPr>
              <a:t>СОПРОВОЖДЕНИЕ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система профессиональной деятельности педагогов, направленная на 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создание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социально-психологических 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условий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для успешного обучения и психологического развития ребенка. 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Это помощь ребенку в ситуации развития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</a:rPr>
              <a:t>СОПРОВОЖДАТЬ  РАЗВИТИЕ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значит разработать и применить 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систему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психолого-педагогических средств, обеспечивающих личностный рост воспитанника. </a:t>
            </a:r>
          </a:p>
          <a:p>
            <a:pPr algn="r"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(Л.М. Шипицына)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753100"/>
          </a:xfrm>
        </p:spPr>
        <p:txBody>
          <a:bodyPr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None/>
              <a:defRPr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СОПРВОЖДЕНИЕ 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ПОДРАЗУМЕВАЕТ  </a:t>
            </a:r>
            <a:r>
              <a:rPr lang="ru-RU" sz="2400" b="1" i="1" u="sng" dirty="0" smtClean="0">
                <a:solidFill>
                  <a:schemeClr val="accent1">
                    <a:lumMod val="75000"/>
                  </a:schemeClr>
                </a:solidFill>
              </a:rPr>
              <a:t>КОМПЛЕКСНОСТЬ</a:t>
            </a:r>
            <a:r>
              <a:rPr lang="ru-RU" sz="2400" i="1" u="sng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КОРРЕКЦИОННЫХ ВОЗДЕЙСТВИЙ  НА  РАЗВИТИЕ  РЕБЕНКА  </a:t>
            </a:r>
          </a:p>
          <a:p>
            <a:pPr marL="365760" indent="-256032" algn="ctr" eaLnBrk="1" fontAlgn="auto" hangingPunct="1"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ВЫСТУПАЕТ  КАК  ФОРМА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2400" b="1" i="1" u="sng" dirty="0" smtClean="0">
                <a:solidFill>
                  <a:schemeClr val="accent1">
                    <a:lumMod val="75000"/>
                  </a:schemeClr>
                </a:solidFill>
              </a:rPr>
              <a:t>ВЗАИМОДЕЙСТВИЯ  СПЕЦИАЛИСТОВ 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РАЗНОГО  ПРОФИЛЯ  В  ПРОЦЕССЕ  ОКАЗАНИЯ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 ПОМОЩИ  ВСЕМ  В  НЕЙ НУЖДАЮЩИМСЯ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buNone/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(Л.М. Шипицына)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55_модель псих-пед совпровожд\защита модели\модель псих-пед сопровождения семьи ОВЗ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04800" y="214291"/>
            <a:ext cx="8553450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2400" b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ahoma" pitchFamily="34" charset="0"/>
            </a:endParaRPr>
          </a:p>
          <a:p>
            <a:pPr algn="ctr">
              <a:defRPr/>
            </a:pPr>
            <a:r>
              <a:rPr lang="ru-RU" sz="20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</a:rPr>
              <a:t>1 этап </a:t>
            </a:r>
          </a:p>
          <a:p>
            <a:pPr algn="ctr">
              <a:defRPr/>
            </a:pPr>
            <a:r>
              <a:rPr lang="ru-RU" sz="20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</a:rPr>
              <a:t>ИНФОРМАЦИОННО-АНАЛИТИЧЕСКИЙ</a:t>
            </a:r>
          </a:p>
          <a:p>
            <a:pPr algn="ctr">
              <a:defRPr/>
            </a:pPr>
            <a:r>
              <a:rPr lang="ru-RU" sz="20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</a:rPr>
              <a:t> или ДИАГНОСТИЧЕСКИЙ</a:t>
            </a:r>
          </a:p>
          <a:p>
            <a:pPr algn="ctr">
              <a:defRPr/>
            </a:pPr>
            <a:endParaRPr lang="ru-RU" sz="1400" b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ahoma" pitchFamily="34" charset="0"/>
            </a:endParaRPr>
          </a:p>
          <a:p>
            <a:pPr algn="ctr">
              <a:defRPr/>
            </a:pPr>
            <a:endParaRPr lang="ru-RU" sz="1400" b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ahoma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04800" y="214291"/>
            <a:ext cx="8553450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2400" b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ahoma" pitchFamily="34" charset="0"/>
            </a:endParaRPr>
          </a:p>
          <a:p>
            <a:pPr algn="ctr">
              <a:defRPr/>
            </a:pPr>
            <a:r>
              <a:rPr lang="ru-RU" sz="20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</a:rPr>
              <a:t>2 этап </a:t>
            </a:r>
          </a:p>
          <a:p>
            <a:pPr algn="ctr">
              <a:defRPr/>
            </a:pPr>
            <a:r>
              <a:rPr lang="ru-RU" sz="2000" b="1" u="sng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</a:rPr>
              <a:t>консультативНО-проектировочныЙ</a:t>
            </a:r>
            <a:endParaRPr lang="ru-RU" sz="2000" b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ahoma" pitchFamily="34" charset="0"/>
            </a:endParaRPr>
          </a:p>
          <a:p>
            <a:pPr algn="ctr">
              <a:defRPr/>
            </a:pPr>
            <a:r>
              <a:rPr lang="ru-RU" sz="20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</a:rPr>
              <a:t> или планово-организационный</a:t>
            </a:r>
          </a:p>
          <a:p>
            <a:pPr algn="ctr">
              <a:defRPr/>
            </a:pPr>
            <a:endParaRPr lang="ru-RU" sz="1400" b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ahoma" pitchFamily="34" charset="0"/>
            </a:endParaRPr>
          </a:p>
          <a:p>
            <a:pPr algn="ctr">
              <a:defRPr/>
            </a:pPr>
            <a:endParaRPr lang="ru-RU" sz="1400" b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ahoma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04800" y="214291"/>
            <a:ext cx="8553450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2400" b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ahoma" pitchFamily="34" charset="0"/>
            </a:endParaRPr>
          </a:p>
          <a:p>
            <a:pPr algn="ctr">
              <a:defRPr/>
            </a:pPr>
            <a:r>
              <a:rPr lang="ru-RU" sz="20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</a:rPr>
              <a:t>3 этап </a:t>
            </a:r>
          </a:p>
          <a:p>
            <a:pPr algn="ctr">
              <a:defRPr/>
            </a:pPr>
            <a:r>
              <a:rPr lang="ru-RU" sz="20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</a:rPr>
              <a:t>ДЕЯТЕЛЬНОСТНЫЙ</a:t>
            </a:r>
          </a:p>
          <a:p>
            <a:pPr algn="ctr">
              <a:defRPr/>
            </a:pPr>
            <a:r>
              <a:rPr lang="ru-RU" sz="20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</a:rPr>
              <a:t> или ПРАКТИКО-ОРИЕНТИРОВАННЫЙ</a:t>
            </a:r>
          </a:p>
          <a:p>
            <a:pPr algn="ctr">
              <a:defRPr/>
            </a:pPr>
            <a:endParaRPr lang="ru-RU" sz="1400" b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ahoma" pitchFamily="34" charset="0"/>
            </a:endParaRPr>
          </a:p>
          <a:p>
            <a:pPr algn="ctr">
              <a:defRPr/>
            </a:pPr>
            <a:endParaRPr lang="ru-RU" sz="1400" b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ahoma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115328" cy="4900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04800" y="214291"/>
            <a:ext cx="8553450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2400" b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ahoma" pitchFamily="34" charset="0"/>
            </a:endParaRPr>
          </a:p>
          <a:p>
            <a:pPr algn="ctr">
              <a:defRPr/>
            </a:pPr>
            <a:r>
              <a:rPr lang="ru-RU" sz="20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</a:rPr>
              <a:t>4 этап </a:t>
            </a:r>
          </a:p>
          <a:p>
            <a:pPr algn="ctr">
              <a:defRPr/>
            </a:pPr>
            <a:r>
              <a:rPr lang="ru-RU" sz="2000" b="1" u="sng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</a:rPr>
              <a:t>ИТОГово-РЕФЛЕКСИВный</a:t>
            </a:r>
            <a:endParaRPr lang="ru-RU" sz="2000" b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ahoma" pitchFamily="34" charset="0"/>
            </a:endParaRPr>
          </a:p>
          <a:p>
            <a:pPr algn="ctr">
              <a:defRPr/>
            </a:pPr>
            <a:endParaRPr lang="ru-RU" sz="1400" b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ahoma" pitchFamily="34" charset="0"/>
            </a:endParaRPr>
          </a:p>
          <a:p>
            <a:pPr algn="ctr">
              <a:defRPr/>
            </a:pPr>
            <a:endParaRPr lang="ru-RU" sz="1400" b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ahoma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1903</TotalTime>
  <Words>475</Words>
  <Application>Microsoft Office PowerPoint</Application>
  <PresentationFormat>Экран (4:3)</PresentationFormat>
  <Paragraphs>91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Управление образования Администрации города Новочеркасска муниципальное бюджетное дошкольное образовательное учреждение  детский сад №55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«Мнемотехника в развитии связной речи у дошкольников»</dc:title>
  <dc:creator>Admin</dc:creator>
  <cp:lastModifiedBy>user</cp:lastModifiedBy>
  <cp:revision>180</cp:revision>
  <dcterms:created xsi:type="dcterms:W3CDTF">2010-10-11T07:00:28Z</dcterms:created>
  <dcterms:modified xsi:type="dcterms:W3CDTF">2024-10-07T08:07:07Z</dcterms:modified>
</cp:coreProperties>
</file>