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5" r:id="rId4"/>
    <p:sldId id="266" r:id="rId5"/>
    <p:sldId id="259" r:id="rId6"/>
    <p:sldId id="260" r:id="rId7"/>
    <p:sldId id="262" r:id="rId8"/>
    <p:sldId id="264" r:id="rId9"/>
    <p:sldId id="263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&#1060;&#1054;&#1055;%20%20&#1074;&#1099;&#1073;&#1086;&#1088;&#1082;&#1072;%20&#1087;&#1086;%20&#1080;&#1075;&#1088;&#1077;.rtf" TargetMode="External"/><Relationship Id="rId2" Type="http://schemas.openxmlformats.org/officeDocument/2006/relationships/hyperlink" Target="&#1055;&#1088;&#1086;&#1092;&#1089;&#1090;&#1072;&#1085;&#1076;&#1072;&#1088;&#1090;%20&#1087;&#1077;&#1076;&#1072;&#1075;&#1086;&#1075;&#1072;.doc" TargetMode="External"/><Relationship Id="rId1" Type="http://schemas.openxmlformats.org/officeDocument/2006/relationships/hyperlink" Target="&#1060;&#1043;&#1054;&#1057;%20&#1074;&#1099;&#1073;&#1086;&#1088;&#1082;&#1072;%20&#1087;&#1086;%20&#1080;&#1075;&#1088;&#1077;.doc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&#1060;&#1054;&#1055;%20%20&#1074;&#1099;&#1073;&#1086;&#1088;&#1082;&#1072;%20&#1087;&#1086;%20&#1080;&#1075;&#1088;&#1077;.rtf" TargetMode="External"/><Relationship Id="rId2" Type="http://schemas.openxmlformats.org/officeDocument/2006/relationships/hyperlink" Target="&#1055;&#1088;&#1086;&#1092;&#1089;&#1090;&#1072;&#1085;&#1076;&#1072;&#1088;&#1090;%20&#1087;&#1077;&#1076;&#1072;&#1075;&#1086;&#1075;&#1072;.doc" TargetMode="External"/><Relationship Id="rId1" Type="http://schemas.openxmlformats.org/officeDocument/2006/relationships/hyperlink" Target="&#1060;&#1043;&#1054;&#1057;%20&#1074;&#1099;&#1073;&#1086;&#1088;&#1082;&#1072;%20&#1087;&#1086;%20&#1080;&#1075;&#1088;&#1077;.doc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C4BBF5-3852-4A28-B1FE-6FB9AC3C377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920E69-F971-4FE3-BC33-2E3F8C75987C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file"/>
            </a:rPr>
            <a:t>ФГОС</a:t>
          </a:r>
          <a:r>
            <a:rPr lang="ru-RU" dirty="0" smtClean="0"/>
            <a:t> ДО</a:t>
          </a:r>
          <a:endParaRPr lang="ru-RU" dirty="0"/>
        </a:p>
      </dgm:t>
    </dgm:pt>
    <dgm:pt modelId="{1C625497-1108-4F7B-B776-255C0F5A05A8}" type="parTrans" cxnId="{915AFC66-7C31-46E9-A92F-1D56D4F907B9}">
      <dgm:prSet/>
      <dgm:spPr/>
      <dgm:t>
        <a:bodyPr/>
        <a:lstStyle/>
        <a:p>
          <a:endParaRPr lang="ru-RU"/>
        </a:p>
      </dgm:t>
    </dgm:pt>
    <dgm:pt modelId="{BF9BEAD3-77DD-478D-89CB-247700A6CCC0}" type="sibTrans" cxnId="{915AFC66-7C31-46E9-A92F-1D56D4F907B9}">
      <dgm:prSet/>
      <dgm:spPr/>
      <dgm:t>
        <a:bodyPr/>
        <a:lstStyle/>
        <a:p>
          <a:endParaRPr lang="ru-RU"/>
        </a:p>
      </dgm:t>
    </dgm:pt>
    <dgm:pt modelId="{D79A499E-9229-448F-AEAF-9E83A8C6B3F5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2" action="ppaction://hlinkfile"/>
            </a:rPr>
            <a:t>Профстандарт</a:t>
          </a:r>
          <a:r>
            <a:rPr lang="ru-RU" dirty="0" smtClean="0"/>
            <a:t> </a:t>
          </a:r>
          <a:endParaRPr lang="ru-RU" dirty="0"/>
        </a:p>
      </dgm:t>
    </dgm:pt>
    <dgm:pt modelId="{513C65F4-711F-4FCF-B049-E03E01AB4084}" type="parTrans" cxnId="{E7ED91C7-462A-4578-8E37-0E12B649ADB8}">
      <dgm:prSet/>
      <dgm:spPr/>
      <dgm:t>
        <a:bodyPr/>
        <a:lstStyle/>
        <a:p>
          <a:endParaRPr lang="ru-RU"/>
        </a:p>
      </dgm:t>
    </dgm:pt>
    <dgm:pt modelId="{8A5FBD74-5E79-4B15-975F-B091569B520A}" type="sibTrans" cxnId="{E7ED91C7-462A-4578-8E37-0E12B649ADB8}">
      <dgm:prSet/>
      <dgm:spPr/>
      <dgm:t>
        <a:bodyPr/>
        <a:lstStyle/>
        <a:p>
          <a:endParaRPr lang="ru-RU"/>
        </a:p>
      </dgm:t>
    </dgm:pt>
    <dgm:pt modelId="{6ECF544D-0B67-4A62-892A-B25C7316D6DD}">
      <dgm:prSet phldrT="[Текст]"/>
      <dgm:spPr/>
      <dgm:t>
        <a:bodyPr/>
        <a:lstStyle/>
        <a:p>
          <a:r>
            <a:rPr lang="ru-RU" dirty="0" smtClean="0"/>
            <a:t>Общепедагогические функции</a:t>
          </a:r>
          <a:endParaRPr lang="ru-RU" dirty="0"/>
        </a:p>
      </dgm:t>
    </dgm:pt>
    <dgm:pt modelId="{2455E261-9F8E-4216-AE3F-A68EA643DEDF}" type="parTrans" cxnId="{857D3A62-85C2-4D7E-87B8-82231EDC4375}">
      <dgm:prSet/>
      <dgm:spPr/>
      <dgm:t>
        <a:bodyPr/>
        <a:lstStyle/>
        <a:p>
          <a:endParaRPr lang="ru-RU"/>
        </a:p>
      </dgm:t>
    </dgm:pt>
    <dgm:pt modelId="{247D72A7-08CB-49DA-BF05-74BEE6684540}" type="sibTrans" cxnId="{857D3A62-85C2-4D7E-87B8-82231EDC4375}">
      <dgm:prSet/>
      <dgm:spPr/>
      <dgm:t>
        <a:bodyPr/>
        <a:lstStyle/>
        <a:p>
          <a:endParaRPr lang="ru-RU"/>
        </a:p>
      </dgm:t>
    </dgm:pt>
    <dgm:pt modelId="{4C7DF19B-9926-4B2B-AD37-7A3E497964A0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3" action="ppaction://hlinkfile"/>
            </a:rPr>
            <a:t>ФОП</a:t>
          </a:r>
          <a:r>
            <a:rPr lang="ru-RU" dirty="0" smtClean="0"/>
            <a:t> ДО</a:t>
          </a:r>
          <a:endParaRPr lang="ru-RU" dirty="0"/>
        </a:p>
      </dgm:t>
    </dgm:pt>
    <dgm:pt modelId="{9F8D28A7-1DFB-4B57-A990-D5D671985BB9}" type="parTrans" cxnId="{57DF1214-1A2F-4749-A067-012EC39887D2}">
      <dgm:prSet/>
      <dgm:spPr/>
      <dgm:t>
        <a:bodyPr/>
        <a:lstStyle/>
        <a:p>
          <a:endParaRPr lang="ru-RU"/>
        </a:p>
      </dgm:t>
    </dgm:pt>
    <dgm:pt modelId="{EA0C1A56-0C11-4C7B-8184-91C1C95CD47A}" type="sibTrans" cxnId="{57DF1214-1A2F-4749-A067-012EC39887D2}">
      <dgm:prSet/>
      <dgm:spPr/>
      <dgm:t>
        <a:bodyPr/>
        <a:lstStyle/>
        <a:p>
          <a:endParaRPr lang="ru-RU"/>
        </a:p>
      </dgm:t>
    </dgm:pt>
    <dgm:pt modelId="{4C2F4E8C-ADE8-4B7A-9656-C971194139B5}">
      <dgm:prSet phldrT="[Текст]"/>
      <dgm:spPr/>
      <dgm:t>
        <a:bodyPr/>
        <a:lstStyle/>
        <a:p>
          <a:r>
            <a:rPr lang="ru-RU" dirty="0" smtClean="0"/>
            <a:t>П.15 Планируемые результаты</a:t>
          </a:r>
          <a:endParaRPr lang="ru-RU" dirty="0"/>
        </a:p>
      </dgm:t>
    </dgm:pt>
    <dgm:pt modelId="{B0C442F0-C92D-43A7-9E5F-8BB178EBD29A}" type="parTrans" cxnId="{DD0A67CB-AE80-4737-A46B-27C312E8FF3E}">
      <dgm:prSet/>
      <dgm:spPr/>
      <dgm:t>
        <a:bodyPr/>
        <a:lstStyle/>
        <a:p>
          <a:endParaRPr lang="ru-RU"/>
        </a:p>
      </dgm:t>
    </dgm:pt>
    <dgm:pt modelId="{1C296BE4-C5BD-4B41-A954-6399165C0139}" type="sibTrans" cxnId="{DD0A67CB-AE80-4737-A46B-27C312E8FF3E}">
      <dgm:prSet/>
      <dgm:spPr/>
      <dgm:t>
        <a:bodyPr/>
        <a:lstStyle/>
        <a:p>
          <a:endParaRPr lang="ru-RU"/>
        </a:p>
      </dgm:t>
    </dgm:pt>
    <dgm:pt modelId="{FE87E7EB-D981-49C6-9336-4D143080FD0E}">
      <dgm:prSet phldrT="[Текст]"/>
      <dgm:spPr/>
      <dgm:t>
        <a:bodyPr/>
        <a:lstStyle/>
        <a:p>
          <a:r>
            <a:rPr lang="ru-RU" dirty="0" smtClean="0"/>
            <a:t>П.18 Социально-коммуникативное развитие и т.д.</a:t>
          </a:r>
          <a:endParaRPr lang="ru-RU" dirty="0"/>
        </a:p>
      </dgm:t>
    </dgm:pt>
    <dgm:pt modelId="{9B70F132-C289-4D41-9C8F-391498F02DA1}" type="parTrans" cxnId="{E2B3FB9E-EF6C-4C21-BF69-0EC0B365CF85}">
      <dgm:prSet/>
      <dgm:spPr/>
      <dgm:t>
        <a:bodyPr/>
        <a:lstStyle/>
        <a:p>
          <a:endParaRPr lang="ru-RU"/>
        </a:p>
      </dgm:t>
    </dgm:pt>
    <dgm:pt modelId="{FA8F4411-DB61-436A-B64D-C68BAD61DDFB}" type="sibTrans" cxnId="{E2B3FB9E-EF6C-4C21-BF69-0EC0B365CF85}">
      <dgm:prSet/>
      <dgm:spPr/>
      <dgm:t>
        <a:bodyPr/>
        <a:lstStyle/>
        <a:p>
          <a:endParaRPr lang="ru-RU"/>
        </a:p>
      </dgm:t>
    </dgm:pt>
    <dgm:pt modelId="{35CB04C9-CD42-45A2-A8D5-F1813D3B8537}">
      <dgm:prSet phldrT="[Текст]"/>
      <dgm:spPr/>
      <dgm:t>
        <a:bodyPr/>
        <a:lstStyle/>
        <a:p>
          <a:r>
            <a:rPr lang="ru-RU" dirty="0" smtClean="0"/>
            <a:t>4.6. Целевые ориентиры</a:t>
          </a:r>
          <a:endParaRPr lang="ru-RU" dirty="0"/>
        </a:p>
      </dgm:t>
    </dgm:pt>
    <dgm:pt modelId="{C054A322-8E48-499E-AC57-AF2419B2EBFC}" type="parTrans" cxnId="{6836B83C-C4E1-48BB-B40B-AC8E42F2CC39}">
      <dgm:prSet/>
      <dgm:spPr/>
      <dgm:t>
        <a:bodyPr/>
        <a:lstStyle/>
        <a:p>
          <a:endParaRPr lang="ru-RU"/>
        </a:p>
      </dgm:t>
    </dgm:pt>
    <dgm:pt modelId="{C1650126-E0E3-4185-A587-6DA2CA81DAB7}" type="sibTrans" cxnId="{6836B83C-C4E1-48BB-B40B-AC8E42F2CC39}">
      <dgm:prSet/>
      <dgm:spPr/>
      <dgm:t>
        <a:bodyPr/>
        <a:lstStyle/>
        <a:p>
          <a:endParaRPr lang="ru-RU"/>
        </a:p>
      </dgm:t>
    </dgm:pt>
    <dgm:pt modelId="{A9B890DC-ECB9-4F7B-9DC5-E5AE78A9F441}">
      <dgm:prSet phldrT="[Текст]"/>
      <dgm:spPr/>
      <dgm:t>
        <a:bodyPr/>
        <a:lstStyle/>
        <a:p>
          <a:r>
            <a:rPr lang="en-US" b="0" u="sng" dirty="0" smtClean="0"/>
            <a:t>IY</a:t>
          </a:r>
          <a:r>
            <a:rPr lang="ru-RU" b="0" u="sng" dirty="0" smtClean="0"/>
            <a:t>. Результаты:</a:t>
          </a:r>
          <a:endParaRPr lang="ru-RU" b="0" u="sng" dirty="0"/>
        </a:p>
      </dgm:t>
    </dgm:pt>
    <dgm:pt modelId="{7FB7152C-E886-4651-AF97-2E349C3E6AB2}" type="parTrans" cxnId="{E8288209-CDCF-4450-80EA-146E7D8DA084}">
      <dgm:prSet/>
      <dgm:spPr/>
      <dgm:t>
        <a:bodyPr/>
        <a:lstStyle/>
        <a:p>
          <a:endParaRPr lang="ru-RU"/>
        </a:p>
      </dgm:t>
    </dgm:pt>
    <dgm:pt modelId="{26A42D2A-7887-459E-A082-E6B470E0DA08}" type="sibTrans" cxnId="{E8288209-CDCF-4450-80EA-146E7D8DA084}">
      <dgm:prSet/>
      <dgm:spPr/>
      <dgm:t>
        <a:bodyPr/>
        <a:lstStyle/>
        <a:p>
          <a:endParaRPr lang="ru-RU"/>
        </a:p>
      </dgm:t>
    </dgm:pt>
    <dgm:pt modelId="{A15530A2-4D06-4AAF-8433-C201FEDF9E42}">
      <dgm:prSet phldrT="[Текст]"/>
      <dgm:spPr/>
      <dgm:t>
        <a:bodyPr/>
        <a:lstStyle/>
        <a:p>
          <a:r>
            <a:rPr lang="ru-RU" dirty="0" smtClean="0"/>
            <a:t>3.2. п/п условия</a:t>
          </a:r>
          <a:endParaRPr lang="ru-RU" dirty="0"/>
        </a:p>
      </dgm:t>
    </dgm:pt>
    <dgm:pt modelId="{92B27437-F7DD-47BC-9C1E-518B5E24AABE}" type="parTrans" cxnId="{D7A28A07-E576-42CE-B524-1CE2BCD6CD3A}">
      <dgm:prSet/>
      <dgm:spPr/>
      <dgm:t>
        <a:bodyPr/>
        <a:lstStyle/>
        <a:p>
          <a:endParaRPr lang="ru-RU"/>
        </a:p>
      </dgm:t>
    </dgm:pt>
    <dgm:pt modelId="{3B0BA023-8384-4532-A181-06C0F9F85CCB}" type="sibTrans" cxnId="{D7A28A07-E576-42CE-B524-1CE2BCD6CD3A}">
      <dgm:prSet/>
      <dgm:spPr/>
      <dgm:t>
        <a:bodyPr/>
        <a:lstStyle/>
        <a:p>
          <a:endParaRPr lang="ru-RU"/>
        </a:p>
      </dgm:t>
    </dgm:pt>
    <dgm:pt modelId="{3D3E6C0B-90C0-4225-A368-E900EF69CC06}">
      <dgm:prSet phldrT="[Текст]"/>
      <dgm:spPr/>
      <dgm:t>
        <a:bodyPr/>
        <a:lstStyle/>
        <a:p>
          <a:r>
            <a:rPr lang="en-US" b="0" dirty="0" smtClean="0"/>
            <a:t>II</a:t>
          </a:r>
          <a:r>
            <a:rPr lang="ru-RU" b="0" u="sng" dirty="0" smtClean="0"/>
            <a:t>. Структура </a:t>
          </a:r>
          <a:endParaRPr lang="ru-RU" b="0" dirty="0"/>
        </a:p>
      </dgm:t>
    </dgm:pt>
    <dgm:pt modelId="{CD23DDEA-2C10-4CF8-A344-60774CB6C131}" type="parTrans" cxnId="{FCDC717F-EE91-4086-A8D1-293683EAEC93}">
      <dgm:prSet/>
      <dgm:spPr/>
      <dgm:t>
        <a:bodyPr/>
        <a:lstStyle/>
        <a:p>
          <a:endParaRPr lang="ru-RU"/>
        </a:p>
      </dgm:t>
    </dgm:pt>
    <dgm:pt modelId="{CF84D4A3-44DE-400B-93C3-DFFEC1399539}" type="sibTrans" cxnId="{FCDC717F-EE91-4086-A8D1-293683EAEC93}">
      <dgm:prSet/>
      <dgm:spPr/>
      <dgm:t>
        <a:bodyPr/>
        <a:lstStyle/>
        <a:p>
          <a:endParaRPr lang="ru-RU"/>
        </a:p>
      </dgm:t>
    </dgm:pt>
    <dgm:pt modelId="{116E6FBB-AA65-4976-B0D7-E75B066D48B3}">
      <dgm:prSet phldrT="[Текст]"/>
      <dgm:spPr/>
      <dgm:t>
        <a:bodyPr/>
        <a:lstStyle/>
        <a:p>
          <a:r>
            <a:rPr lang="ru-RU" dirty="0" smtClean="0"/>
            <a:t>2.8. виды детской деятельности</a:t>
          </a:r>
          <a:endParaRPr lang="ru-RU" dirty="0"/>
        </a:p>
      </dgm:t>
    </dgm:pt>
    <dgm:pt modelId="{02D3AFF5-1DB1-4769-A909-C2ACD644398E}" type="parTrans" cxnId="{9CD2F30B-325D-4F37-AFC6-47A1A6AFFA77}">
      <dgm:prSet/>
      <dgm:spPr/>
      <dgm:t>
        <a:bodyPr/>
        <a:lstStyle/>
        <a:p>
          <a:endParaRPr lang="ru-RU"/>
        </a:p>
      </dgm:t>
    </dgm:pt>
    <dgm:pt modelId="{586B26CF-3C66-4140-9362-3463015AE01A}" type="sibTrans" cxnId="{9CD2F30B-325D-4F37-AFC6-47A1A6AFFA77}">
      <dgm:prSet/>
      <dgm:spPr/>
      <dgm:t>
        <a:bodyPr/>
        <a:lstStyle/>
        <a:p>
          <a:endParaRPr lang="ru-RU"/>
        </a:p>
      </dgm:t>
    </dgm:pt>
    <dgm:pt modelId="{0FD39F21-CFBD-4873-957A-FC2882BB37B8}">
      <dgm:prSet phldrT="[Текст]"/>
      <dgm:spPr/>
      <dgm:t>
        <a:bodyPr/>
        <a:lstStyle/>
        <a:p>
          <a:r>
            <a:rPr lang="ru-RU" dirty="0" smtClean="0"/>
            <a:t>3.3. РППС</a:t>
          </a:r>
          <a:endParaRPr lang="ru-RU" dirty="0"/>
        </a:p>
      </dgm:t>
    </dgm:pt>
    <dgm:pt modelId="{A0971DC3-199A-4D25-9008-190E72469148}" type="parTrans" cxnId="{C7DDEB4D-29BE-4DC7-8B32-1E420CDA2DC4}">
      <dgm:prSet/>
      <dgm:spPr/>
      <dgm:t>
        <a:bodyPr/>
        <a:lstStyle/>
        <a:p>
          <a:endParaRPr lang="ru-RU"/>
        </a:p>
      </dgm:t>
    </dgm:pt>
    <dgm:pt modelId="{EF3AA4D4-5779-4720-AA93-A898AF13A6DD}" type="sibTrans" cxnId="{C7DDEB4D-29BE-4DC7-8B32-1E420CDA2DC4}">
      <dgm:prSet/>
      <dgm:spPr/>
      <dgm:t>
        <a:bodyPr/>
        <a:lstStyle/>
        <a:p>
          <a:endParaRPr lang="ru-RU"/>
        </a:p>
      </dgm:t>
    </dgm:pt>
    <dgm:pt modelId="{A0562D01-2DB0-41EE-B1CA-9EDA5C6B3934}">
      <dgm:prSet phldrT="[Текст]"/>
      <dgm:spPr/>
      <dgm:t>
        <a:bodyPr/>
        <a:lstStyle/>
        <a:p>
          <a:r>
            <a:rPr lang="ru-RU" dirty="0" smtClean="0"/>
            <a:t>3.6. финансовые</a:t>
          </a:r>
          <a:endParaRPr lang="ru-RU" dirty="0"/>
        </a:p>
      </dgm:t>
    </dgm:pt>
    <dgm:pt modelId="{346F2B8A-9593-45A2-83AD-9C4D20237EF1}" type="parTrans" cxnId="{67D8C32E-4094-4895-8636-19EEBD01EC20}">
      <dgm:prSet/>
      <dgm:spPr/>
      <dgm:t>
        <a:bodyPr/>
        <a:lstStyle/>
        <a:p>
          <a:endParaRPr lang="ru-RU"/>
        </a:p>
      </dgm:t>
    </dgm:pt>
    <dgm:pt modelId="{6D5E739F-B895-4803-9CC5-4078313530CA}" type="sibTrans" cxnId="{67D8C32E-4094-4895-8636-19EEBD01EC20}">
      <dgm:prSet/>
      <dgm:spPr/>
      <dgm:t>
        <a:bodyPr/>
        <a:lstStyle/>
        <a:p>
          <a:endParaRPr lang="ru-RU"/>
        </a:p>
      </dgm:t>
    </dgm:pt>
    <dgm:pt modelId="{61385EB7-E979-46B0-BF9C-92EFFE370C30}">
      <dgm:prSet phldrT="[Текст]"/>
      <dgm:spPr/>
      <dgm:t>
        <a:bodyPr/>
        <a:lstStyle/>
        <a:p>
          <a:r>
            <a:rPr lang="en-US" b="0" u="sng" dirty="0" smtClean="0"/>
            <a:t>III</a:t>
          </a:r>
          <a:r>
            <a:rPr lang="ru-RU" b="0" u="sng" dirty="0" smtClean="0"/>
            <a:t>. Условия</a:t>
          </a:r>
          <a:endParaRPr lang="ru-RU" b="0" dirty="0"/>
        </a:p>
      </dgm:t>
    </dgm:pt>
    <dgm:pt modelId="{64D6022D-4664-4D80-8BA2-F5598F9AEED4}" type="parTrans" cxnId="{46ED6113-DFE8-4A79-B2B6-7BB75780403B}">
      <dgm:prSet/>
      <dgm:spPr/>
      <dgm:t>
        <a:bodyPr/>
        <a:lstStyle/>
        <a:p>
          <a:endParaRPr lang="ru-RU"/>
        </a:p>
      </dgm:t>
    </dgm:pt>
    <dgm:pt modelId="{42291FD3-E93A-42BC-A7F4-570C5EF61204}" type="sibTrans" cxnId="{46ED6113-DFE8-4A79-B2B6-7BB75780403B}">
      <dgm:prSet/>
      <dgm:spPr/>
      <dgm:t>
        <a:bodyPr/>
        <a:lstStyle/>
        <a:p>
          <a:endParaRPr lang="ru-RU"/>
        </a:p>
      </dgm:t>
    </dgm:pt>
    <dgm:pt modelId="{C0E53055-7C2F-4FBB-A181-F4E1F0E528BA}">
      <dgm:prSet phldrT="[Текст]"/>
      <dgm:spPr/>
      <dgm:t>
        <a:bodyPr/>
        <a:lstStyle/>
        <a:p>
          <a:r>
            <a:rPr lang="ru-RU" dirty="0" smtClean="0"/>
            <a:t>Воспитательная деятельность</a:t>
          </a:r>
          <a:endParaRPr lang="ru-RU" dirty="0"/>
        </a:p>
      </dgm:t>
    </dgm:pt>
    <dgm:pt modelId="{4E37075B-A894-46F3-8AB5-29FB69FD3B64}" type="parTrans" cxnId="{D5724A3D-CE03-4D6E-A5F0-CD483876227F}">
      <dgm:prSet/>
      <dgm:spPr/>
      <dgm:t>
        <a:bodyPr/>
        <a:lstStyle/>
        <a:p>
          <a:endParaRPr lang="ru-RU"/>
        </a:p>
      </dgm:t>
    </dgm:pt>
    <dgm:pt modelId="{21B87B4A-32BA-4749-AA1B-6D126680B808}" type="sibTrans" cxnId="{D5724A3D-CE03-4D6E-A5F0-CD483876227F}">
      <dgm:prSet/>
      <dgm:spPr/>
      <dgm:t>
        <a:bodyPr/>
        <a:lstStyle/>
        <a:p>
          <a:endParaRPr lang="ru-RU"/>
        </a:p>
      </dgm:t>
    </dgm:pt>
    <dgm:pt modelId="{A6C85307-E6C8-4A2A-AEB9-6EB563A8B081}">
      <dgm:prSet phldrT="[Текст]"/>
      <dgm:spPr/>
      <dgm:t>
        <a:bodyPr/>
        <a:lstStyle/>
        <a:p>
          <a:r>
            <a:rPr lang="ru-RU" dirty="0" smtClean="0"/>
            <a:t>Развивающая деятельность</a:t>
          </a:r>
          <a:endParaRPr lang="ru-RU" dirty="0"/>
        </a:p>
      </dgm:t>
    </dgm:pt>
    <dgm:pt modelId="{63225F6E-152C-49C1-9BFF-E844052F3BD1}" type="parTrans" cxnId="{407E47EC-C4E5-4E85-BF94-FF74D436869F}">
      <dgm:prSet/>
      <dgm:spPr/>
      <dgm:t>
        <a:bodyPr/>
        <a:lstStyle/>
        <a:p>
          <a:endParaRPr lang="ru-RU"/>
        </a:p>
      </dgm:t>
    </dgm:pt>
    <dgm:pt modelId="{7E270074-EFA1-40C9-92F3-6BDA216E58DC}" type="sibTrans" cxnId="{407E47EC-C4E5-4E85-BF94-FF74D436869F}">
      <dgm:prSet/>
      <dgm:spPr/>
      <dgm:t>
        <a:bodyPr/>
        <a:lstStyle/>
        <a:p>
          <a:endParaRPr lang="ru-RU"/>
        </a:p>
      </dgm:t>
    </dgm:pt>
    <dgm:pt modelId="{D8782CC2-23AF-4441-8575-AF0DE3EC26C2}">
      <dgm:prSet phldrT="[Текст]"/>
      <dgm:spPr/>
      <dgm:t>
        <a:bodyPr/>
        <a:lstStyle/>
        <a:p>
          <a:r>
            <a:rPr lang="ru-RU" dirty="0" smtClean="0"/>
            <a:t>П. 24.5 Игра -центральное место</a:t>
          </a:r>
          <a:endParaRPr lang="ru-RU" dirty="0"/>
        </a:p>
      </dgm:t>
    </dgm:pt>
    <dgm:pt modelId="{AC1D16ED-E103-4750-8ED4-C87D33327990}" type="parTrans" cxnId="{72EA9D55-C74D-46E9-BFDE-A34596C8EE81}">
      <dgm:prSet/>
      <dgm:spPr/>
      <dgm:t>
        <a:bodyPr/>
        <a:lstStyle/>
        <a:p>
          <a:endParaRPr lang="ru-RU"/>
        </a:p>
      </dgm:t>
    </dgm:pt>
    <dgm:pt modelId="{FC729ED4-4FF1-4C33-BD8A-19C607D589EE}" type="sibTrans" cxnId="{72EA9D55-C74D-46E9-BFDE-A34596C8EE81}">
      <dgm:prSet/>
      <dgm:spPr/>
      <dgm:t>
        <a:bodyPr/>
        <a:lstStyle/>
        <a:p>
          <a:endParaRPr lang="ru-RU"/>
        </a:p>
      </dgm:t>
    </dgm:pt>
    <dgm:pt modelId="{E053AF02-2970-4ED8-8D33-A17675A9D1C4}">
      <dgm:prSet phldrT="[Текст]"/>
      <dgm:spPr/>
      <dgm:t>
        <a:bodyPr/>
        <a:lstStyle/>
        <a:p>
          <a:r>
            <a:rPr lang="ru-RU" dirty="0" smtClean="0"/>
            <a:t>П.29.2.3.1. Целевые ориентиры воспитания</a:t>
          </a:r>
          <a:endParaRPr lang="ru-RU" dirty="0"/>
        </a:p>
      </dgm:t>
    </dgm:pt>
    <dgm:pt modelId="{A568322A-EB29-4F9C-969C-BD85334C174A}" type="parTrans" cxnId="{718E10AD-9029-457A-BE8B-300B1864FBDF}">
      <dgm:prSet/>
      <dgm:spPr/>
      <dgm:t>
        <a:bodyPr/>
        <a:lstStyle/>
        <a:p>
          <a:endParaRPr lang="ru-RU"/>
        </a:p>
      </dgm:t>
    </dgm:pt>
    <dgm:pt modelId="{F0C83731-1221-4049-AA27-58E482BB83B0}" type="sibTrans" cxnId="{718E10AD-9029-457A-BE8B-300B1864FBDF}">
      <dgm:prSet/>
      <dgm:spPr/>
      <dgm:t>
        <a:bodyPr/>
        <a:lstStyle/>
        <a:p>
          <a:endParaRPr lang="ru-RU"/>
        </a:p>
      </dgm:t>
    </dgm:pt>
    <dgm:pt modelId="{EB8DC7A5-3BE1-415F-8BDC-555B01FE6FE1}">
      <dgm:prSet phldrT="[Текст]"/>
      <dgm:spPr/>
      <dgm:t>
        <a:bodyPr/>
        <a:lstStyle/>
        <a:p>
          <a:r>
            <a:rPr lang="ru-RU" dirty="0" smtClean="0"/>
            <a:t>П.31 Особенности РППС</a:t>
          </a:r>
          <a:endParaRPr lang="ru-RU" dirty="0"/>
        </a:p>
      </dgm:t>
    </dgm:pt>
    <dgm:pt modelId="{4B3D9FED-561D-41E8-ADDC-F1F6A74265F0}" type="parTrans" cxnId="{DEC6413A-0CC0-4BBA-A389-036F12D2DB54}">
      <dgm:prSet/>
      <dgm:spPr/>
      <dgm:t>
        <a:bodyPr/>
        <a:lstStyle/>
        <a:p>
          <a:endParaRPr lang="ru-RU"/>
        </a:p>
      </dgm:t>
    </dgm:pt>
    <dgm:pt modelId="{34C1B6BF-CC5B-45DD-A26A-51DBB0404F9E}" type="sibTrans" cxnId="{DEC6413A-0CC0-4BBA-A389-036F12D2DB54}">
      <dgm:prSet/>
      <dgm:spPr/>
      <dgm:t>
        <a:bodyPr/>
        <a:lstStyle/>
        <a:p>
          <a:endParaRPr lang="ru-RU"/>
        </a:p>
      </dgm:t>
    </dgm:pt>
    <dgm:pt modelId="{452D351B-96AD-4AFA-BF91-1880A7A9D766}" type="pres">
      <dgm:prSet presAssocID="{49C4BBF5-3852-4A28-B1FE-6FB9AC3C37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55C442-141D-430F-B82C-0E52FA6335FD}" type="pres">
      <dgm:prSet presAssocID="{E7920E69-F971-4FE3-BC33-2E3F8C75987C}" presName="composite" presStyleCnt="0"/>
      <dgm:spPr/>
    </dgm:pt>
    <dgm:pt modelId="{84641012-5001-44D1-B49D-96DFB99FEADF}" type="pres">
      <dgm:prSet presAssocID="{E7920E69-F971-4FE3-BC33-2E3F8C75987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C5CBE-D681-4305-B6EC-AD1B009F1B3E}" type="pres">
      <dgm:prSet presAssocID="{E7920E69-F971-4FE3-BC33-2E3F8C75987C}" presName="desTx" presStyleLbl="alignAccFollowNode1" presStyleIdx="0" presStyleCnt="3" custLinFactNeighborX="-16239" custLinFactNeighborY="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3984E-89DC-4078-8329-0875C75DFACB}" type="pres">
      <dgm:prSet presAssocID="{BF9BEAD3-77DD-478D-89CB-247700A6CCC0}" presName="space" presStyleCnt="0"/>
      <dgm:spPr/>
    </dgm:pt>
    <dgm:pt modelId="{9EAFFCEF-826C-4003-8E1C-19B8A7E48C39}" type="pres">
      <dgm:prSet presAssocID="{D79A499E-9229-448F-AEAF-9E83A8C6B3F5}" presName="composite" presStyleCnt="0"/>
      <dgm:spPr/>
    </dgm:pt>
    <dgm:pt modelId="{1E080388-1D52-4258-9AB5-70440EABA93B}" type="pres">
      <dgm:prSet presAssocID="{D79A499E-9229-448F-AEAF-9E83A8C6B3F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95434-8C79-4CC1-8E77-7BC83BAA9E17}" type="pres">
      <dgm:prSet presAssocID="{D79A499E-9229-448F-AEAF-9E83A8C6B3F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8758D-C5FD-4CEF-B7FD-292707AF295B}" type="pres">
      <dgm:prSet presAssocID="{8A5FBD74-5E79-4B15-975F-B091569B520A}" presName="space" presStyleCnt="0"/>
      <dgm:spPr/>
    </dgm:pt>
    <dgm:pt modelId="{462919FB-2C20-4A35-A4C8-0C947560898F}" type="pres">
      <dgm:prSet presAssocID="{4C7DF19B-9926-4B2B-AD37-7A3E497964A0}" presName="composite" presStyleCnt="0"/>
      <dgm:spPr/>
    </dgm:pt>
    <dgm:pt modelId="{FE595BB5-1E92-40ED-AD1D-C27CDD9AC4A8}" type="pres">
      <dgm:prSet presAssocID="{4C7DF19B-9926-4B2B-AD37-7A3E497964A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3FC11F-CD3D-47CD-9A74-70BD1B66AB94}" type="pres">
      <dgm:prSet presAssocID="{4C7DF19B-9926-4B2B-AD37-7A3E497964A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848B5A-01B4-4097-B164-DC2450135BC1}" type="presOf" srcId="{D8782CC2-23AF-4441-8575-AF0DE3EC26C2}" destId="{1E3FC11F-CD3D-47CD-9A74-70BD1B66AB94}" srcOrd="0" destOrd="2" presId="urn:microsoft.com/office/officeart/2005/8/layout/hList1"/>
    <dgm:cxn modelId="{060ACA18-1E06-4231-8845-64F4CEE08C90}" type="presOf" srcId="{C0E53055-7C2F-4FBB-A181-F4E1F0E528BA}" destId="{8E695434-8C79-4CC1-8E77-7BC83BAA9E17}" srcOrd="0" destOrd="1" presId="urn:microsoft.com/office/officeart/2005/8/layout/hList1"/>
    <dgm:cxn modelId="{67D8C32E-4094-4895-8636-19EEBD01EC20}" srcId="{E7920E69-F971-4FE3-BC33-2E3F8C75987C}" destId="{A0562D01-2DB0-41EE-B1CA-9EDA5C6B3934}" srcOrd="5" destOrd="0" parTransId="{346F2B8A-9593-45A2-83AD-9C4D20237EF1}" sibTransId="{6D5E739F-B895-4803-9CC5-4078313530CA}"/>
    <dgm:cxn modelId="{B2954498-0200-4092-B242-C6F06AE7D68E}" type="presOf" srcId="{3D3E6C0B-90C0-4225-A368-E900EF69CC06}" destId="{377C5CBE-D681-4305-B6EC-AD1B009F1B3E}" srcOrd="0" destOrd="0" presId="urn:microsoft.com/office/officeart/2005/8/layout/hList1"/>
    <dgm:cxn modelId="{99C0A3E6-7D3C-433C-8B70-CE696274087E}" type="presOf" srcId="{A6C85307-E6C8-4A2A-AEB9-6EB563A8B081}" destId="{8E695434-8C79-4CC1-8E77-7BC83BAA9E17}" srcOrd="0" destOrd="2" presId="urn:microsoft.com/office/officeart/2005/8/layout/hList1"/>
    <dgm:cxn modelId="{025B710B-3D09-4C39-A79B-6502B028602F}" type="presOf" srcId="{35CB04C9-CD42-45A2-A8D5-F1813D3B8537}" destId="{377C5CBE-D681-4305-B6EC-AD1B009F1B3E}" srcOrd="0" destOrd="7" presId="urn:microsoft.com/office/officeart/2005/8/layout/hList1"/>
    <dgm:cxn modelId="{E8288209-CDCF-4450-80EA-146E7D8DA084}" srcId="{E7920E69-F971-4FE3-BC33-2E3F8C75987C}" destId="{A9B890DC-ECB9-4F7B-9DC5-E5AE78A9F441}" srcOrd="6" destOrd="0" parTransId="{7FB7152C-E886-4651-AF97-2E349C3E6AB2}" sibTransId="{26A42D2A-7887-459E-A082-E6B470E0DA08}"/>
    <dgm:cxn modelId="{6F212B46-DC9B-40DC-A2D8-54F6215FAF0F}" type="presOf" srcId="{0FD39F21-CFBD-4873-957A-FC2882BB37B8}" destId="{377C5CBE-D681-4305-B6EC-AD1B009F1B3E}" srcOrd="0" destOrd="4" presId="urn:microsoft.com/office/officeart/2005/8/layout/hList1"/>
    <dgm:cxn modelId="{75A0A53C-9A57-4A87-9510-9325EE035F4A}" type="presOf" srcId="{E7920E69-F971-4FE3-BC33-2E3F8C75987C}" destId="{84641012-5001-44D1-B49D-96DFB99FEADF}" srcOrd="0" destOrd="0" presId="urn:microsoft.com/office/officeart/2005/8/layout/hList1"/>
    <dgm:cxn modelId="{D7A28A07-E576-42CE-B524-1CE2BCD6CD3A}" srcId="{E7920E69-F971-4FE3-BC33-2E3F8C75987C}" destId="{A15530A2-4D06-4AAF-8433-C201FEDF9E42}" srcOrd="3" destOrd="0" parTransId="{92B27437-F7DD-47BC-9C1E-518B5E24AABE}" sibTransId="{3B0BA023-8384-4532-A181-06C0F9F85CCB}"/>
    <dgm:cxn modelId="{59ABDA9E-BFA2-4DD8-869A-AF8800294BD9}" type="presOf" srcId="{EB8DC7A5-3BE1-415F-8BDC-555B01FE6FE1}" destId="{1E3FC11F-CD3D-47CD-9A74-70BD1B66AB94}" srcOrd="0" destOrd="4" presId="urn:microsoft.com/office/officeart/2005/8/layout/hList1"/>
    <dgm:cxn modelId="{D9963A68-D17F-43E7-AFBC-45C7A5224DD6}" type="presOf" srcId="{49C4BBF5-3852-4A28-B1FE-6FB9AC3C3771}" destId="{452D351B-96AD-4AFA-BF91-1880A7A9D766}" srcOrd="0" destOrd="0" presId="urn:microsoft.com/office/officeart/2005/8/layout/hList1"/>
    <dgm:cxn modelId="{DD0A67CB-AE80-4737-A46B-27C312E8FF3E}" srcId="{4C7DF19B-9926-4B2B-AD37-7A3E497964A0}" destId="{4C2F4E8C-ADE8-4B7A-9656-C971194139B5}" srcOrd="0" destOrd="0" parTransId="{B0C442F0-C92D-43A7-9E5F-8BB178EBD29A}" sibTransId="{1C296BE4-C5BD-4B41-A954-6399165C0139}"/>
    <dgm:cxn modelId="{3C3F3A1C-B38B-43B4-A9CD-7B78E96085A4}" type="presOf" srcId="{116E6FBB-AA65-4976-B0D7-E75B066D48B3}" destId="{377C5CBE-D681-4305-B6EC-AD1B009F1B3E}" srcOrd="0" destOrd="1" presId="urn:microsoft.com/office/officeart/2005/8/layout/hList1"/>
    <dgm:cxn modelId="{46ED6113-DFE8-4A79-B2B6-7BB75780403B}" srcId="{E7920E69-F971-4FE3-BC33-2E3F8C75987C}" destId="{61385EB7-E979-46B0-BF9C-92EFFE370C30}" srcOrd="2" destOrd="0" parTransId="{64D6022D-4664-4D80-8BA2-F5598F9AEED4}" sibTransId="{42291FD3-E93A-42BC-A7F4-570C5EF61204}"/>
    <dgm:cxn modelId="{72EA9D55-C74D-46E9-BFDE-A34596C8EE81}" srcId="{4C7DF19B-9926-4B2B-AD37-7A3E497964A0}" destId="{D8782CC2-23AF-4441-8575-AF0DE3EC26C2}" srcOrd="2" destOrd="0" parTransId="{AC1D16ED-E103-4750-8ED4-C87D33327990}" sibTransId="{FC729ED4-4FF1-4C33-BD8A-19C607D589EE}"/>
    <dgm:cxn modelId="{B346B994-E590-421C-A24F-BB575C6F362F}" type="presOf" srcId="{FE87E7EB-D981-49C6-9336-4D143080FD0E}" destId="{1E3FC11F-CD3D-47CD-9A74-70BD1B66AB94}" srcOrd="0" destOrd="1" presId="urn:microsoft.com/office/officeart/2005/8/layout/hList1"/>
    <dgm:cxn modelId="{C7DDEB4D-29BE-4DC7-8B32-1E420CDA2DC4}" srcId="{E7920E69-F971-4FE3-BC33-2E3F8C75987C}" destId="{0FD39F21-CFBD-4873-957A-FC2882BB37B8}" srcOrd="4" destOrd="0" parTransId="{A0971DC3-199A-4D25-9008-190E72469148}" sibTransId="{EF3AA4D4-5779-4720-AA93-A898AF13A6DD}"/>
    <dgm:cxn modelId="{915AFC66-7C31-46E9-A92F-1D56D4F907B9}" srcId="{49C4BBF5-3852-4A28-B1FE-6FB9AC3C3771}" destId="{E7920E69-F971-4FE3-BC33-2E3F8C75987C}" srcOrd="0" destOrd="0" parTransId="{1C625497-1108-4F7B-B776-255C0F5A05A8}" sibTransId="{BF9BEAD3-77DD-478D-89CB-247700A6CCC0}"/>
    <dgm:cxn modelId="{E7ED91C7-462A-4578-8E37-0E12B649ADB8}" srcId="{49C4BBF5-3852-4A28-B1FE-6FB9AC3C3771}" destId="{D79A499E-9229-448F-AEAF-9E83A8C6B3F5}" srcOrd="1" destOrd="0" parTransId="{513C65F4-711F-4FCF-B049-E03E01AB4084}" sibTransId="{8A5FBD74-5E79-4B15-975F-B091569B520A}"/>
    <dgm:cxn modelId="{B2AC91CB-680B-4C45-A3EF-5F43711722BD}" type="presOf" srcId="{E053AF02-2970-4ED8-8D33-A17675A9D1C4}" destId="{1E3FC11F-CD3D-47CD-9A74-70BD1B66AB94}" srcOrd="0" destOrd="3" presId="urn:microsoft.com/office/officeart/2005/8/layout/hList1"/>
    <dgm:cxn modelId="{91884B35-47D9-4C5D-884A-318F571F24E5}" type="presOf" srcId="{D79A499E-9229-448F-AEAF-9E83A8C6B3F5}" destId="{1E080388-1D52-4258-9AB5-70440EABA93B}" srcOrd="0" destOrd="0" presId="urn:microsoft.com/office/officeart/2005/8/layout/hList1"/>
    <dgm:cxn modelId="{FCDC717F-EE91-4086-A8D1-293683EAEC93}" srcId="{E7920E69-F971-4FE3-BC33-2E3F8C75987C}" destId="{3D3E6C0B-90C0-4225-A368-E900EF69CC06}" srcOrd="0" destOrd="0" parTransId="{CD23DDEA-2C10-4CF8-A344-60774CB6C131}" sibTransId="{CF84D4A3-44DE-400B-93C3-DFFEC1399539}"/>
    <dgm:cxn modelId="{E2B3FB9E-EF6C-4C21-BF69-0EC0B365CF85}" srcId="{4C7DF19B-9926-4B2B-AD37-7A3E497964A0}" destId="{FE87E7EB-D981-49C6-9336-4D143080FD0E}" srcOrd="1" destOrd="0" parTransId="{9B70F132-C289-4D41-9C8F-391498F02DA1}" sibTransId="{FA8F4411-DB61-436A-B64D-C68BAD61DDFB}"/>
    <dgm:cxn modelId="{857D3A62-85C2-4D7E-87B8-82231EDC4375}" srcId="{D79A499E-9229-448F-AEAF-9E83A8C6B3F5}" destId="{6ECF544D-0B67-4A62-892A-B25C7316D6DD}" srcOrd="0" destOrd="0" parTransId="{2455E261-9F8E-4216-AE3F-A68EA643DEDF}" sibTransId="{247D72A7-08CB-49DA-BF05-74BEE6684540}"/>
    <dgm:cxn modelId="{718E10AD-9029-457A-BE8B-300B1864FBDF}" srcId="{4C7DF19B-9926-4B2B-AD37-7A3E497964A0}" destId="{E053AF02-2970-4ED8-8D33-A17675A9D1C4}" srcOrd="3" destOrd="0" parTransId="{A568322A-EB29-4F9C-969C-BD85334C174A}" sibTransId="{F0C83731-1221-4049-AA27-58E482BB83B0}"/>
    <dgm:cxn modelId="{BFFA18A7-8D34-4BDD-8F26-CCDEB9BFA97B}" type="presOf" srcId="{4C2F4E8C-ADE8-4B7A-9656-C971194139B5}" destId="{1E3FC11F-CD3D-47CD-9A74-70BD1B66AB94}" srcOrd="0" destOrd="0" presId="urn:microsoft.com/office/officeart/2005/8/layout/hList1"/>
    <dgm:cxn modelId="{D5724A3D-CE03-4D6E-A5F0-CD483876227F}" srcId="{D79A499E-9229-448F-AEAF-9E83A8C6B3F5}" destId="{C0E53055-7C2F-4FBB-A181-F4E1F0E528BA}" srcOrd="1" destOrd="0" parTransId="{4E37075B-A894-46F3-8AB5-29FB69FD3B64}" sibTransId="{21B87B4A-32BA-4749-AA1B-6D126680B808}"/>
    <dgm:cxn modelId="{6836B83C-C4E1-48BB-B40B-AC8E42F2CC39}" srcId="{E7920E69-F971-4FE3-BC33-2E3F8C75987C}" destId="{35CB04C9-CD42-45A2-A8D5-F1813D3B8537}" srcOrd="7" destOrd="0" parTransId="{C054A322-8E48-499E-AC57-AF2419B2EBFC}" sibTransId="{C1650126-E0E3-4185-A587-6DA2CA81DAB7}"/>
    <dgm:cxn modelId="{C2878EF0-8C09-4680-80BB-5F09BCFA4FC8}" type="presOf" srcId="{A0562D01-2DB0-41EE-B1CA-9EDA5C6B3934}" destId="{377C5CBE-D681-4305-B6EC-AD1B009F1B3E}" srcOrd="0" destOrd="5" presId="urn:microsoft.com/office/officeart/2005/8/layout/hList1"/>
    <dgm:cxn modelId="{3A7C8FF1-4CC5-4730-BE59-89E17A469BE6}" type="presOf" srcId="{A15530A2-4D06-4AAF-8433-C201FEDF9E42}" destId="{377C5CBE-D681-4305-B6EC-AD1B009F1B3E}" srcOrd="0" destOrd="3" presId="urn:microsoft.com/office/officeart/2005/8/layout/hList1"/>
    <dgm:cxn modelId="{B2EAB7B2-A13B-413B-877A-A0DE89F3AC8C}" type="presOf" srcId="{61385EB7-E979-46B0-BF9C-92EFFE370C30}" destId="{377C5CBE-D681-4305-B6EC-AD1B009F1B3E}" srcOrd="0" destOrd="2" presId="urn:microsoft.com/office/officeart/2005/8/layout/hList1"/>
    <dgm:cxn modelId="{9CD2F30B-325D-4F37-AFC6-47A1A6AFFA77}" srcId="{E7920E69-F971-4FE3-BC33-2E3F8C75987C}" destId="{116E6FBB-AA65-4976-B0D7-E75B066D48B3}" srcOrd="1" destOrd="0" parTransId="{02D3AFF5-1DB1-4769-A909-C2ACD644398E}" sibTransId="{586B26CF-3C66-4140-9362-3463015AE01A}"/>
    <dgm:cxn modelId="{57DF1214-1A2F-4749-A067-012EC39887D2}" srcId="{49C4BBF5-3852-4A28-B1FE-6FB9AC3C3771}" destId="{4C7DF19B-9926-4B2B-AD37-7A3E497964A0}" srcOrd="2" destOrd="0" parTransId="{9F8D28A7-1DFB-4B57-A990-D5D671985BB9}" sibTransId="{EA0C1A56-0C11-4C7B-8184-91C1C95CD47A}"/>
    <dgm:cxn modelId="{C5ECDA37-04F6-472D-9552-4BEBB5FC573D}" type="presOf" srcId="{4C7DF19B-9926-4B2B-AD37-7A3E497964A0}" destId="{FE595BB5-1E92-40ED-AD1D-C27CDD9AC4A8}" srcOrd="0" destOrd="0" presId="urn:microsoft.com/office/officeart/2005/8/layout/hList1"/>
    <dgm:cxn modelId="{8C7ABABB-4777-4157-9744-59F44AF88A57}" type="presOf" srcId="{6ECF544D-0B67-4A62-892A-B25C7316D6DD}" destId="{8E695434-8C79-4CC1-8E77-7BC83BAA9E17}" srcOrd="0" destOrd="0" presId="urn:microsoft.com/office/officeart/2005/8/layout/hList1"/>
    <dgm:cxn modelId="{0D983CB2-DEBA-47F5-B876-3E02E9D7C608}" type="presOf" srcId="{A9B890DC-ECB9-4F7B-9DC5-E5AE78A9F441}" destId="{377C5CBE-D681-4305-B6EC-AD1B009F1B3E}" srcOrd="0" destOrd="6" presId="urn:microsoft.com/office/officeart/2005/8/layout/hList1"/>
    <dgm:cxn modelId="{DEC6413A-0CC0-4BBA-A389-036F12D2DB54}" srcId="{4C7DF19B-9926-4B2B-AD37-7A3E497964A0}" destId="{EB8DC7A5-3BE1-415F-8BDC-555B01FE6FE1}" srcOrd="4" destOrd="0" parTransId="{4B3D9FED-561D-41E8-ADDC-F1F6A74265F0}" sibTransId="{34C1B6BF-CC5B-45DD-A26A-51DBB0404F9E}"/>
    <dgm:cxn modelId="{407E47EC-C4E5-4E85-BF94-FF74D436869F}" srcId="{D79A499E-9229-448F-AEAF-9E83A8C6B3F5}" destId="{A6C85307-E6C8-4A2A-AEB9-6EB563A8B081}" srcOrd="2" destOrd="0" parTransId="{63225F6E-152C-49C1-9BFF-E844052F3BD1}" sibTransId="{7E270074-EFA1-40C9-92F3-6BDA216E58DC}"/>
    <dgm:cxn modelId="{324F4A90-2057-4538-81B0-3E84B6D28348}" type="presParOf" srcId="{452D351B-96AD-4AFA-BF91-1880A7A9D766}" destId="{4255C442-141D-430F-B82C-0E52FA6335FD}" srcOrd="0" destOrd="0" presId="urn:microsoft.com/office/officeart/2005/8/layout/hList1"/>
    <dgm:cxn modelId="{69441F6A-6E2C-4A3B-95CE-8FE9D4CC491A}" type="presParOf" srcId="{4255C442-141D-430F-B82C-0E52FA6335FD}" destId="{84641012-5001-44D1-B49D-96DFB99FEADF}" srcOrd="0" destOrd="0" presId="urn:microsoft.com/office/officeart/2005/8/layout/hList1"/>
    <dgm:cxn modelId="{27FFA4EF-AA42-41B6-A60F-0A76DC6E24F3}" type="presParOf" srcId="{4255C442-141D-430F-B82C-0E52FA6335FD}" destId="{377C5CBE-D681-4305-B6EC-AD1B009F1B3E}" srcOrd="1" destOrd="0" presId="urn:microsoft.com/office/officeart/2005/8/layout/hList1"/>
    <dgm:cxn modelId="{160FE8C8-06EC-4474-927A-5843F33A56DD}" type="presParOf" srcId="{452D351B-96AD-4AFA-BF91-1880A7A9D766}" destId="{2F83984E-89DC-4078-8329-0875C75DFACB}" srcOrd="1" destOrd="0" presId="urn:microsoft.com/office/officeart/2005/8/layout/hList1"/>
    <dgm:cxn modelId="{D9691F62-4003-4DAD-8F24-DD641E8F2B5B}" type="presParOf" srcId="{452D351B-96AD-4AFA-BF91-1880A7A9D766}" destId="{9EAFFCEF-826C-4003-8E1C-19B8A7E48C39}" srcOrd="2" destOrd="0" presId="urn:microsoft.com/office/officeart/2005/8/layout/hList1"/>
    <dgm:cxn modelId="{42258D21-18A5-43D9-BD55-21D4651827E2}" type="presParOf" srcId="{9EAFFCEF-826C-4003-8E1C-19B8A7E48C39}" destId="{1E080388-1D52-4258-9AB5-70440EABA93B}" srcOrd="0" destOrd="0" presId="urn:microsoft.com/office/officeart/2005/8/layout/hList1"/>
    <dgm:cxn modelId="{3DBECE33-8EFB-458D-B4B1-75C9802C2515}" type="presParOf" srcId="{9EAFFCEF-826C-4003-8E1C-19B8A7E48C39}" destId="{8E695434-8C79-4CC1-8E77-7BC83BAA9E17}" srcOrd="1" destOrd="0" presId="urn:microsoft.com/office/officeart/2005/8/layout/hList1"/>
    <dgm:cxn modelId="{3AEFA18B-73BF-460D-9075-352D00E68C03}" type="presParOf" srcId="{452D351B-96AD-4AFA-BF91-1880A7A9D766}" destId="{B7F8758D-C5FD-4CEF-B7FD-292707AF295B}" srcOrd="3" destOrd="0" presId="urn:microsoft.com/office/officeart/2005/8/layout/hList1"/>
    <dgm:cxn modelId="{65F2B279-81AB-440A-A65F-50AD3777BB67}" type="presParOf" srcId="{452D351B-96AD-4AFA-BF91-1880A7A9D766}" destId="{462919FB-2C20-4A35-A4C8-0C947560898F}" srcOrd="4" destOrd="0" presId="urn:microsoft.com/office/officeart/2005/8/layout/hList1"/>
    <dgm:cxn modelId="{3E4E1FA0-E7F3-4DA7-AB11-531490B1792F}" type="presParOf" srcId="{462919FB-2C20-4A35-A4C8-0C947560898F}" destId="{FE595BB5-1E92-40ED-AD1D-C27CDD9AC4A8}" srcOrd="0" destOrd="0" presId="urn:microsoft.com/office/officeart/2005/8/layout/hList1"/>
    <dgm:cxn modelId="{EFD0ABAF-8963-4325-BA96-505A252C9685}" type="presParOf" srcId="{462919FB-2C20-4A35-A4C8-0C947560898F}" destId="{1E3FC11F-CD3D-47CD-9A74-70BD1B66AB9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579FE0-855A-4A17-B695-E02B661BB728}" type="doc">
      <dgm:prSet loTypeId="urn:microsoft.com/office/officeart/2005/8/layout/gear1" loCatId="relationship" qsTypeId="urn:microsoft.com/office/officeart/2005/8/quickstyle/simple1" qsCatId="simple" csTypeId="urn:microsoft.com/office/officeart/2005/8/colors/colorful3" csCatId="colorful" phldr="1"/>
      <dgm:spPr/>
    </dgm:pt>
    <dgm:pt modelId="{448F5562-8400-4753-8EF9-A4E5C641A4EC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FF0000"/>
              </a:solidFill>
            </a:rPr>
            <a:t>ИГРА!</a:t>
          </a:r>
          <a:endParaRPr lang="ru-RU" sz="2800" b="1" dirty="0">
            <a:solidFill>
              <a:srgbClr val="FF0000"/>
            </a:solidFill>
          </a:endParaRPr>
        </a:p>
      </dgm:t>
    </dgm:pt>
    <dgm:pt modelId="{5A4B240A-F388-462F-A836-6E496E1341CA}" type="parTrans" cxnId="{0D45845E-B587-4485-AE82-738ECBC6F7BF}">
      <dgm:prSet/>
      <dgm:spPr/>
      <dgm:t>
        <a:bodyPr/>
        <a:lstStyle/>
        <a:p>
          <a:endParaRPr lang="ru-RU"/>
        </a:p>
      </dgm:t>
    </dgm:pt>
    <dgm:pt modelId="{858E07B1-9A8E-4DD9-B8BC-4B1C263A287C}" type="sibTrans" cxnId="{0D45845E-B587-4485-AE82-738ECBC6F7BF}">
      <dgm:prSet/>
      <dgm:spPr/>
      <dgm:t>
        <a:bodyPr/>
        <a:lstStyle/>
        <a:p>
          <a:endParaRPr lang="ru-RU"/>
        </a:p>
      </dgm:t>
    </dgm:pt>
    <dgm:pt modelId="{2496A0A0-2023-4A51-8BB2-4E9D63200A39}">
      <dgm:prSet phldrT="[Текст]" custT="1"/>
      <dgm:spPr/>
      <dgm:t>
        <a:bodyPr/>
        <a:lstStyle/>
        <a:p>
          <a:r>
            <a:rPr lang="ru-RU" sz="2000" b="0" dirty="0" smtClean="0"/>
            <a:t>взрослые</a:t>
          </a:r>
          <a:endParaRPr lang="ru-RU" sz="2000" b="0" dirty="0"/>
        </a:p>
      </dgm:t>
    </dgm:pt>
    <dgm:pt modelId="{87E9408A-C1EA-4871-8E2D-EA2D3B77A06E}" type="parTrans" cxnId="{2F59973B-F0A0-4980-A184-B3BEAD1841E9}">
      <dgm:prSet/>
      <dgm:spPr/>
      <dgm:t>
        <a:bodyPr/>
        <a:lstStyle/>
        <a:p>
          <a:endParaRPr lang="ru-RU"/>
        </a:p>
      </dgm:t>
    </dgm:pt>
    <dgm:pt modelId="{534E8BA7-777C-479C-9BC5-588F9F1B6770}" type="sibTrans" cxnId="{2F59973B-F0A0-4980-A184-B3BEAD1841E9}">
      <dgm:prSet/>
      <dgm:spPr/>
      <dgm:t>
        <a:bodyPr/>
        <a:lstStyle/>
        <a:p>
          <a:endParaRPr lang="ru-RU"/>
        </a:p>
      </dgm:t>
    </dgm:pt>
    <dgm:pt modelId="{97B14E5C-2AF1-41DA-8DCF-AE0F56273F57}">
      <dgm:prSet phldrT="[Текст]" custT="1"/>
      <dgm:spPr/>
      <dgm:t>
        <a:bodyPr/>
        <a:lstStyle/>
        <a:p>
          <a:r>
            <a:rPr lang="ru-RU" sz="2000" b="1" dirty="0" smtClean="0"/>
            <a:t>дети</a:t>
          </a:r>
          <a:endParaRPr lang="ru-RU" sz="2000" b="1" dirty="0"/>
        </a:p>
      </dgm:t>
    </dgm:pt>
    <dgm:pt modelId="{91141F81-83A3-4B77-A689-EF82D3F114FF}" type="parTrans" cxnId="{5EBD4F05-737B-43A3-A3E6-27089BB43754}">
      <dgm:prSet/>
      <dgm:spPr/>
      <dgm:t>
        <a:bodyPr/>
        <a:lstStyle/>
        <a:p>
          <a:endParaRPr lang="ru-RU"/>
        </a:p>
      </dgm:t>
    </dgm:pt>
    <dgm:pt modelId="{17CFF1CC-7441-4EE8-9208-DDC1F69C32C7}" type="sibTrans" cxnId="{5EBD4F05-737B-43A3-A3E6-27089BB43754}">
      <dgm:prSet/>
      <dgm:spPr/>
      <dgm:t>
        <a:bodyPr/>
        <a:lstStyle/>
        <a:p>
          <a:endParaRPr lang="ru-RU"/>
        </a:p>
      </dgm:t>
    </dgm:pt>
    <dgm:pt modelId="{2C49542B-DCDF-4CF2-ABDD-0CA75764243A}" type="pres">
      <dgm:prSet presAssocID="{D6579FE0-855A-4A17-B695-E02B661BB72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BD990BB-2468-49CB-A7AB-DBA710C2B27E}" type="pres">
      <dgm:prSet presAssocID="{448F5562-8400-4753-8EF9-A4E5C641A4EC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A4CF2E-833C-43BB-AB64-E88F8A3732AD}" type="pres">
      <dgm:prSet presAssocID="{448F5562-8400-4753-8EF9-A4E5C641A4EC}" presName="gear1srcNode" presStyleLbl="node1" presStyleIdx="0" presStyleCnt="3"/>
      <dgm:spPr/>
      <dgm:t>
        <a:bodyPr/>
        <a:lstStyle/>
        <a:p>
          <a:endParaRPr lang="ru-RU"/>
        </a:p>
      </dgm:t>
    </dgm:pt>
    <dgm:pt modelId="{211BE15F-2CAB-41A8-BA97-B6AB8C0ADFB0}" type="pres">
      <dgm:prSet presAssocID="{448F5562-8400-4753-8EF9-A4E5C641A4EC}" presName="gear1dstNode" presStyleLbl="node1" presStyleIdx="0" presStyleCnt="3"/>
      <dgm:spPr/>
      <dgm:t>
        <a:bodyPr/>
        <a:lstStyle/>
        <a:p>
          <a:endParaRPr lang="ru-RU"/>
        </a:p>
      </dgm:t>
    </dgm:pt>
    <dgm:pt modelId="{257D9FC9-A8A6-425E-8E13-4BF23DD26EF7}" type="pres">
      <dgm:prSet presAssocID="{2496A0A0-2023-4A51-8BB2-4E9D63200A39}" presName="gear2" presStyleLbl="node1" presStyleIdx="1" presStyleCnt="3" custScaleX="1305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5B55D-51E7-4732-9E18-13D49F39CC55}" type="pres">
      <dgm:prSet presAssocID="{2496A0A0-2023-4A51-8BB2-4E9D63200A39}" presName="gear2srcNode" presStyleLbl="node1" presStyleIdx="1" presStyleCnt="3"/>
      <dgm:spPr/>
      <dgm:t>
        <a:bodyPr/>
        <a:lstStyle/>
        <a:p>
          <a:endParaRPr lang="ru-RU"/>
        </a:p>
      </dgm:t>
    </dgm:pt>
    <dgm:pt modelId="{83134034-62FD-4166-BF90-BA6D66B6BB70}" type="pres">
      <dgm:prSet presAssocID="{2496A0A0-2023-4A51-8BB2-4E9D63200A39}" presName="gear2dstNode" presStyleLbl="node1" presStyleIdx="1" presStyleCnt="3"/>
      <dgm:spPr/>
      <dgm:t>
        <a:bodyPr/>
        <a:lstStyle/>
        <a:p>
          <a:endParaRPr lang="ru-RU"/>
        </a:p>
      </dgm:t>
    </dgm:pt>
    <dgm:pt modelId="{5ABF850A-0919-4DCB-AB8B-BA69CE0120D4}" type="pres">
      <dgm:prSet presAssocID="{97B14E5C-2AF1-41DA-8DCF-AE0F56273F57}" presName="gear3" presStyleLbl="node1" presStyleIdx="2" presStyleCnt="3"/>
      <dgm:spPr/>
      <dgm:t>
        <a:bodyPr/>
        <a:lstStyle/>
        <a:p>
          <a:endParaRPr lang="ru-RU"/>
        </a:p>
      </dgm:t>
    </dgm:pt>
    <dgm:pt modelId="{E4FE01D0-2252-4A57-B32E-FE8B9D1AAE92}" type="pres">
      <dgm:prSet presAssocID="{97B14E5C-2AF1-41DA-8DCF-AE0F56273F5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4AEF0-0296-4DD1-A89C-00FEA16BA40D}" type="pres">
      <dgm:prSet presAssocID="{97B14E5C-2AF1-41DA-8DCF-AE0F56273F57}" presName="gear3srcNode" presStyleLbl="node1" presStyleIdx="2" presStyleCnt="3"/>
      <dgm:spPr/>
      <dgm:t>
        <a:bodyPr/>
        <a:lstStyle/>
        <a:p>
          <a:endParaRPr lang="ru-RU"/>
        </a:p>
      </dgm:t>
    </dgm:pt>
    <dgm:pt modelId="{29289244-44D5-461E-BE0A-FAF0B5012032}" type="pres">
      <dgm:prSet presAssocID="{97B14E5C-2AF1-41DA-8DCF-AE0F56273F57}" presName="gear3dstNode" presStyleLbl="node1" presStyleIdx="2" presStyleCnt="3"/>
      <dgm:spPr/>
      <dgm:t>
        <a:bodyPr/>
        <a:lstStyle/>
        <a:p>
          <a:endParaRPr lang="ru-RU"/>
        </a:p>
      </dgm:t>
    </dgm:pt>
    <dgm:pt modelId="{466F2B67-9A1E-4AA1-83ED-179A9702593D}" type="pres">
      <dgm:prSet presAssocID="{858E07B1-9A8E-4DD9-B8BC-4B1C263A287C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13F65746-C24A-47BF-9BBE-28F002D804E2}" type="pres">
      <dgm:prSet presAssocID="{534E8BA7-777C-479C-9BC5-588F9F1B6770}" presName="connector2" presStyleLbl="sibTrans2D1" presStyleIdx="1" presStyleCnt="3" custAng="826449" custLinFactNeighborX="-4943" custLinFactNeighborY="-7106"/>
      <dgm:spPr/>
      <dgm:t>
        <a:bodyPr/>
        <a:lstStyle/>
        <a:p>
          <a:endParaRPr lang="ru-RU"/>
        </a:p>
      </dgm:t>
    </dgm:pt>
    <dgm:pt modelId="{974F62A3-D82B-4394-94C0-7AC0607ED4A3}" type="pres">
      <dgm:prSet presAssocID="{17CFF1CC-7441-4EE8-9208-DDC1F69C32C7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0D45845E-B587-4485-AE82-738ECBC6F7BF}" srcId="{D6579FE0-855A-4A17-B695-E02B661BB728}" destId="{448F5562-8400-4753-8EF9-A4E5C641A4EC}" srcOrd="0" destOrd="0" parTransId="{5A4B240A-F388-462F-A836-6E496E1341CA}" sibTransId="{858E07B1-9A8E-4DD9-B8BC-4B1C263A287C}"/>
    <dgm:cxn modelId="{49D2A727-2EDE-4F3B-BD3B-063B241BBF40}" type="presOf" srcId="{534E8BA7-777C-479C-9BC5-588F9F1B6770}" destId="{13F65746-C24A-47BF-9BBE-28F002D804E2}" srcOrd="0" destOrd="0" presId="urn:microsoft.com/office/officeart/2005/8/layout/gear1"/>
    <dgm:cxn modelId="{4FDA602B-A52D-46A0-9A72-F21687CCBC5F}" type="presOf" srcId="{D6579FE0-855A-4A17-B695-E02B661BB728}" destId="{2C49542B-DCDF-4CF2-ABDD-0CA75764243A}" srcOrd="0" destOrd="0" presId="urn:microsoft.com/office/officeart/2005/8/layout/gear1"/>
    <dgm:cxn modelId="{EDB9E4C7-83AF-4BAC-A458-2352A70D5E4F}" type="presOf" srcId="{97B14E5C-2AF1-41DA-8DCF-AE0F56273F57}" destId="{5ABF850A-0919-4DCB-AB8B-BA69CE0120D4}" srcOrd="0" destOrd="0" presId="urn:microsoft.com/office/officeart/2005/8/layout/gear1"/>
    <dgm:cxn modelId="{38EE724B-A875-4A1C-87BC-3B78DF3DF95B}" type="presOf" srcId="{97B14E5C-2AF1-41DA-8DCF-AE0F56273F57}" destId="{29289244-44D5-461E-BE0A-FAF0B5012032}" srcOrd="3" destOrd="0" presId="urn:microsoft.com/office/officeart/2005/8/layout/gear1"/>
    <dgm:cxn modelId="{4842AB69-3734-4AFC-A26F-CD47911AD940}" type="presOf" srcId="{448F5562-8400-4753-8EF9-A4E5C641A4EC}" destId="{211BE15F-2CAB-41A8-BA97-B6AB8C0ADFB0}" srcOrd="2" destOrd="0" presId="urn:microsoft.com/office/officeart/2005/8/layout/gear1"/>
    <dgm:cxn modelId="{C7E75953-5291-473F-8524-8747155633C4}" type="presOf" srcId="{97B14E5C-2AF1-41DA-8DCF-AE0F56273F57}" destId="{4614AEF0-0296-4DD1-A89C-00FEA16BA40D}" srcOrd="2" destOrd="0" presId="urn:microsoft.com/office/officeart/2005/8/layout/gear1"/>
    <dgm:cxn modelId="{D55E6C35-C8A7-455E-B375-BA314CAE0F1F}" type="presOf" srcId="{2496A0A0-2023-4A51-8BB2-4E9D63200A39}" destId="{257D9FC9-A8A6-425E-8E13-4BF23DD26EF7}" srcOrd="0" destOrd="0" presId="urn:microsoft.com/office/officeart/2005/8/layout/gear1"/>
    <dgm:cxn modelId="{245234D5-881F-4FDE-9D21-5FC724219FF0}" type="presOf" srcId="{448F5562-8400-4753-8EF9-A4E5C641A4EC}" destId="{36A4CF2E-833C-43BB-AB64-E88F8A3732AD}" srcOrd="1" destOrd="0" presId="urn:microsoft.com/office/officeart/2005/8/layout/gear1"/>
    <dgm:cxn modelId="{5EBD4F05-737B-43A3-A3E6-27089BB43754}" srcId="{D6579FE0-855A-4A17-B695-E02B661BB728}" destId="{97B14E5C-2AF1-41DA-8DCF-AE0F56273F57}" srcOrd="2" destOrd="0" parTransId="{91141F81-83A3-4B77-A689-EF82D3F114FF}" sibTransId="{17CFF1CC-7441-4EE8-9208-DDC1F69C32C7}"/>
    <dgm:cxn modelId="{8AF2A971-4DBB-44F1-8B6C-F2E8633D3B7C}" type="presOf" srcId="{17CFF1CC-7441-4EE8-9208-DDC1F69C32C7}" destId="{974F62A3-D82B-4394-94C0-7AC0607ED4A3}" srcOrd="0" destOrd="0" presId="urn:microsoft.com/office/officeart/2005/8/layout/gear1"/>
    <dgm:cxn modelId="{F5566904-1079-4EC8-9F95-C57517245B5D}" type="presOf" srcId="{2496A0A0-2023-4A51-8BB2-4E9D63200A39}" destId="{83134034-62FD-4166-BF90-BA6D66B6BB70}" srcOrd="2" destOrd="0" presId="urn:microsoft.com/office/officeart/2005/8/layout/gear1"/>
    <dgm:cxn modelId="{16D5D423-2553-4B00-8B1C-0BF3A50AC9DF}" type="presOf" srcId="{448F5562-8400-4753-8EF9-A4E5C641A4EC}" destId="{8BD990BB-2468-49CB-A7AB-DBA710C2B27E}" srcOrd="0" destOrd="0" presId="urn:microsoft.com/office/officeart/2005/8/layout/gear1"/>
    <dgm:cxn modelId="{D8E01D66-177D-4FB1-A92F-9283D089AE65}" type="presOf" srcId="{2496A0A0-2023-4A51-8BB2-4E9D63200A39}" destId="{93A5B55D-51E7-4732-9E18-13D49F39CC55}" srcOrd="1" destOrd="0" presId="urn:microsoft.com/office/officeart/2005/8/layout/gear1"/>
    <dgm:cxn modelId="{2B0D6DF1-4614-4E09-A2C2-864F4DE3104B}" type="presOf" srcId="{97B14E5C-2AF1-41DA-8DCF-AE0F56273F57}" destId="{E4FE01D0-2252-4A57-B32E-FE8B9D1AAE92}" srcOrd="1" destOrd="0" presId="urn:microsoft.com/office/officeart/2005/8/layout/gear1"/>
    <dgm:cxn modelId="{CEE625BF-5CB6-41B7-91EC-C2EEA8829827}" type="presOf" srcId="{858E07B1-9A8E-4DD9-B8BC-4B1C263A287C}" destId="{466F2B67-9A1E-4AA1-83ED-179A9702593D}" srcOrd="0" destOrd="0" presId="urn:microsoft.com/office/officeart/2005/8/layout/gear1"/>
    <dgm:cxn modelId="{2F59973B-F0A0-4980-A184-B3BEAD1841E9}" srcId="{D6579FE0-855A-4A17-B695-E02B661BB728}" destId="{2496A0A0-2023-4A51-8BB2-4E9D63200A39}" srcOrd="1" destOrd="0" parTransId="{87E9408A-C1EA-4871-8E2D-EA2D3B77A06E}" sibTransId="{534E8BA7-777C-479C-9BC5-588F9F1B6770}"/>
    <dgm:cxn modelId="{01116967-C270-430C-AAE8-461EFCB9C9CD}" type="presParOf" srcId="{2C49542B-DCDF-4CF2-ABDD-0CA75764243A}" destId="{8BD990BB-2468-49CB-A7AB-DBA710C2B27E}" srcOrd="0" destOrd="0" presId="urn:microsoft.com/office/officeart/2005/8/layout/gear1"/>
    <dgm:cxn modelId="{7B396BC5-DE0B-4000-BA03-E289DAAF0B17}" type="presParOf" srcId="{2C49542B-DCDF-4CF2-ABDD-0CA75764243A}" destId="{36A4CF2E-833C-43BB-AB64-E88F8A3732AD}" srcOrd="1" destOrd="0" presId="urn:microsoft.com/office/officeart/2005/8/layout/gear1"/>
    <dgm:cxn modelId="{2794DB28-E1EA-44C5-B22C-434E4C36B463}" type="presParOf" srcId="{2C49542B-DCDF-4CF2-ABDD-0CA75764243A}" destId="{211BE15F-2CAB-41A8-BA97-B6AB8C0ADFB0}" srcOrd="2" destOrd="0" presId="urn:microsoft.com/office/officeart/2005/8/layout/gear1"/>
    <dgm:cxn modelId="{ADAB9D19-FBE6-421B-B411-32B4239C92B2}" type="presParOf" srcId="{2C49542B-DCDF-4CF2-ABDD-0CA75764243A}" destId="{257D9FC9-A8A6-425E-8E13-4BF23DD26EF7}" srcOrd="3" destOrd="0" presId="urn:microsoft.com/office/officeart/2005/8/layout/gear1"/>
    <dgm:cxn modelId="{42DC7A70-8BB3-48FF-9DF1-E7584197D96E}" type="presParOf" srcId="{2C49542B-DCDF-4CF2-ABDD-0CA75764243A}" destId="{93A5B55D-51E7-4732-9E18-13D49F39CC55}" srcOrd="4" destOrd="0" presId="urn:microsoft.com/office/officeart/2005/8/layout/gear1"/>
    <dgm:cxn modelId="{C1E5AC0D-2C43-4C3A-8228-7992199DF960}" type="presParOf" srcId="{2C49542B-DCDF-4CF2-ABDD-0CA75764243A}" destId="{83134034-62FD-4166-BF90-BA6D66B6BB70}" srcOrd="5" destOrd="0" presId="urn:microsoft.com/office/officeart/2005/8/layout/gear1"/>
    <dgm:cxn modelId="{B2ECCD68-7F01-4F45-9618-C66E56CB481C}" type="presParOf" srcId="{2C49542B-DCDF-4CF2-ABDD-0CA75764243A}" destId="{5ABF850A-0919-4DCB-AB8B-BA69CE0120D4}" srcOrd="6" destOrd="0" presId="urn:microsoft.com/office/officeart/2005/8/layout/gear1"/>
    <dgm:cxn modelId="{3FC76397-6574-4BE8-A6FA-86C4DD3116BC}" type="presParOf" srcId="{2C49542B-DCDF-4CF2-ABDD-0CA75764243A}" destId="{E4FE01D0-2252-4A57-B32E-FE8B9D1AAE92}" srcOrd="7" destOrd="0" presId="urn:microsoft.com/office/officeart/2005/8/layout/gear1"/>
    <dgm:cxn modelId="{F29842CA-09F9-4872-BD29-3DC9A5105784}" type="presParOf" srcId="{2C49542B-DCDF-4CF2-ABDD-0CA75764243A}" destId="{4614AEF0-0296-4DD1-A89C-00FEA16BA40D}" srcOrd="8" destOrd="0" presId="urn:microsoft.com/office/officeart/2005/8/layout/gear1"/>
    <dgm:cxn modelId="{D743820E-D932-4201-A8DC-5124FC08DB4C}" type="presParOf" srcId="{2C49542B-DCDF-4CF2-ABDD-0CA75764243A}" destId="{29289244-44D5-461E-BE0A-FAF0B5012032}" srcOrd="9" destOrd="0" presId="urn:microsoft.com/office/officeart/2005/8/layout/gear1"/>
    <dgm:cxn modelId="{2EDD7B4B-8CFC-401D-A520-BBD176A94BE0}" type="presParOf" srcId="{2C49542B-DCDF-4CF2-ABDD-0CA75764243A}" destId="{466F2B67-9A1E-4AA1-83ED-179A9702593D}" srcOrd="10" destOrd="0" presId="urn:microsoft.com/office/officeart/2005/8/layout/gear1"/>
    <dgm:cxn modelId="{20A4B042-973A-4FD2-9429-5149881E1CB1}" type="presParOf" srcId="{2C49542B-DCDF-4CF2-ABDD-0CA75764243A}" destId="{13F65746-C24A-47BF-9BBE-28F002D804E2}" srcOrd="11" destOrd="0" presId="urn:microsoft.com/office/officeart/2005/8/layout/gear1"/>
    <dgm:cxn modelId="{DE7EDBC9-3245-475F-8FB2-A38DE42EED09}" type="presParOf" srcId="{2C49542B-DCDF-4CF2-ABDD-0CA75764243A}" destId="{974F62A3-D82B-4394-94C0-7AC0607ED4A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41012-5001-44D1-B49D-96DFB99FEADF}">
      <dsp:nvSpPr>
        <dsp:cNvPr id="0" name=""/>
        <dsp:cNvSpPr/>
      </dsp:nvSpPr>
      <dsp:spPr>
        <a:xfrm>
          <a:off x="2745" y="731386"/>
          <a:ext cx="2676748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hlinkClick xmlns:r="http://schemas.openxmlformats.org/officeDocument/2006/relationships" r:id="rId1" action="ppaction://hlinkfile"/>
            </a:rPr>
            <a:t>ФГОС</a:t>
          </a:r>
          <a:r>
            <a:rPr lang="ru-RU" sz="1800" kern="1200" dirty="0" smtClean="0"/>
            <a:t> ДО</a:t>
          </a:r>
          <a:endParaRPr lang="ru-RU" sz="1800" kern="1200" dirty="0"/>
        </a:p>
      </dsp:txBody>
      <dsp:txXfrm>
        <a:off x="2745" y="731386"/>
        <a:ext cx="2676748" cy="518400"/>
      </dsp:txXfrm>
    </dsp:sp>
    <dsp:sp modelId="{377C5CBE-D681-4305-B6EC-AD1B009F1B3E}">
      <dsp:nvSpPr>
        <dsp:cNvPr id="0" name=""/>
        <dsp:cNvSpPr/>
      </dsp:nvSpPr>
      <dsp:spPr>
        <a:xfrm>
          <a:off x="0" y="1267173"/>
          <a:ext cx="2676748" cy="37798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/>
            <a:t>II</a:t>
          </a:r>
          <a:r>
            <a:rPr lang="ru-RU" sz="1800" b="0" u="sng" kern="1200" dirty="0" smtClean="0"/>
            <a:t>. Структура </a:t>
          </a:r>
          <a:endParaRPr lang="ru-RU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2.8. виды детской деятельности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u="sng" kern="1200" dirty="0" smtClean="0"/>
            <a:t>III</a:t>
          </a:r>
          <a:r>
            <a:rPr lang="ru-RU" sz="1800" b="0" u="sng" kern="1200" dirty="0" smtClean="0"/>
            <a:t>. Условия</a:t>
          </a:r>
          <a:endParaRPr lang="ru-RU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3.2. п/п условия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3.3. РППС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3.6. финансовые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u="sng" kern="1200" dirty="0" smtClean="0"/>
            <a:t>IY</a:t>
          </a:r>
          <a:r>
            <a:rPr lang="ru-RU" sz="1800" b="0" u="sng" kern="1200" dirty="0" smtClean="0"/>
            <a:t>. Результаты:</a:t>
          </a:r>
          <a:endParaRPr lang="ru-RU" sz="1800" b="0" u="sng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4.6. Целевые ориентиры</a:t>
          </a:r>
          <a:endParaRPr lang="ru-RU" sz="1800" kern="1200" dirty="0"/>
        </a:p>
      </dsp:txBody>
      <dsp:txXfrm>
        <a:off x="0" y="1267173"/>
        <a:ext cx="2676748" cy="3779864"/>
      </dsp:txXfrm>
    </dsp:sp>
    <dsp:sp modelId="{1E080388-1D52-4258-9AB5-70440EABA93B}">
      <dsp:nvSpPr>
        <dsp:cNvPr id="0" name=""/>
        <dsp:cNvSpPr/>
      </dsp:nvSpPr>
      <dsp:spPr>
        <a:xfrm>
          <a:off x="3054238" y="731386"/>
          <a:ext cx="2676748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hlinkClick xmlns:r="http://schemas.openxmlformats.org/officeDocument/2006/relationships" r:id="rId2" action="ppaction://hlinkfile"/>
            </a:rPr>
            <a:t>Профстандарт</a:t>
          </a: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3054238" y="731386"/>
        <a:ext cx="2676748" cy="518400"/>
      </dsp:txXfrm>
    </dsp:sp>
    <dsp:sp modelId="{8E695434-8C79-4CC1-8E77-7BC83BAA9E17}">
      <dsp:nvSpPr>
        <dsp:cNvPr id="0" name=""/>
        <dsp:cNvSpPr/>
      </dsp:nvSpPr>
      <dsp:spPr>
        <a:xfrm>
          <a:off x="3054238" y="1249786"/>
          <a:ext cx="2676748" cy="37798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Общепедагогические функции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Воспитательная деятельность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Развивающая деятельность</a:t>
          </a:r>
          <a:endParaRPr lang="ru-RU" sz="1800" kern="1200" dirty="0"/>
        </a:p>
      </dsp:txBody>
      <dsp:txXfrm>
        <a:off x="3054238" y="1249786"/>
        <a:ext cx="2676748" cy="3779864"/>
      </dsp:txXfrm>
    </dsp:sp>
    <dsp:sp modelId="{FE595BB5-1E92-40ED-AD1D-C27CDD9AC4A8}">
      <dsp:nvSpPr>
        <dsp:cNvPr id="0" name=""/>
        <dsp:cNvSpPr/>
      </dsp:nvSpPr>
      <dsp:spPr>
        <a:xfrm>
          <a:off x="6105731" y="731386"/>
          <a:ext cx="2676748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hlinkClick xmlns:r="http://schemas.openxmlformats.org/officeDocument/2006/relationships" r:id="rId3" action="ppaction://hlinkfile"/>
            </a:rPr>
            <a:t>ФОП</a:t>
          </a:r>
          <a:r>
            <a:rPr lang="ru-RU" sz="1800" kern="1200" dirty="0" smtClean="0"/>
            <a:t> ДО</a:t>
          </a:r>
          <a:endParaRPr lang="ru-RU" sz="1800" kern="1200" dirty="0"/>
        </a:p>
      </dsp:txBody>
      <dsp:txXfrm>
        <a:off x="6105731" y="731386"/>
        <a:ext cx="2676748" cy="518400"/>
      </dsp:txXfrm>
    </dsp:sp>
    <dsp:sp modelId="{1E3FC11F-CD3D-47CD-9A74-70BD1B66AB94}">
      <dsp:nvSpPr>
        <dsp:cNvPr id="0" name=""/>
        <dsp:cNvSpPr/>
      </dsp:nvSpPr>
      <dsp:spPr>
        <a:xfrm>
          <a:off x="6105731" y="1249786"/>
          <a:ext cx="2676748" cy="37798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П.15 Планируемые результаты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П.18 Социально-коммуникативное развитие и т.д.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П. 24.5 Игра -центральное место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П.29.2.3.1. Целевые ориентиры воспитания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П.31 Особенности РППС</a:t>
          </a:r>
          <a:endParaRPr lang="ru-RU" sz="1800" kern="1200" dirty="0"/>
        </a:p>
      </dsp:txBody>
      <dsp:txXfrm>
        <a:off x="6105731" y="1249786"/>
        <a:ext cx="2676748" cy="3779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990BB-2468-49CB-A7AB-DBA710C2B27E}">
      <dsp:nvSpPr>
        <dsp:cNvPr id="0" name=""/>
        <dsp:cNvSpPr/>
      </dsp:nvSpPr>
      <dsp:spPr>
        <a:xfrm>
          <a:off x="2844800" y="1828800"/>
          <a:ext cx="2235200" cy="2235200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</a:rPr>
            <a:t>ИГРА!</a:t>
          </a:r>
          <a:endParaRPr lang="ru-RU" sz="2800" b="1" kern="1200" dirty="0">
            <a:solidFill>
              <a:srgbClr val="FF0000"/>
            </a:solidFill>
          </a:endParaRPr>
        </a:p>
      </dsp:txBody>
      <dsp:txXfrm>
        <a:off x="3294175" y="2352385"/>
        <a:ext cx="1336450" cy="1148939"/>
      </dsp:txXfrm>
    </dsp:sp>
    <dsp:sp modelId="{257D9FC9-A8A6-425E-8E13-4BF23DD26EF7}">
      <dsp:nvSpPr>
        <dsp:cNvPr id="0" name=""/>
        <dsp:cNvSpPr/>
      </dsp:nvSpPr>
      <dsp:spPr>
        <a:xfrm>
          <a:off x="1296147" y="1300480"/>
          <a:ext cx="2121944" cy="1625600"/>
        </a:xfrm>
        <a:prstGeom prst="gear6">
          <a:avLst/>
        </a:prstGeom>
        <a:solidFill>
          <a:schemeClr val="accent3">
            <a:hueOff val="797048"/>
            <a:satOff val="297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взрослые</a:t>
          </a:r>
          <a:endParaRPr lang="ru-RU" sz="2000" b="0" kern="1200" dirty="0"/>
        </a:p>
      </dsp:txBody>
      <dsp:txXfrm>
        <a:off x="1777546" y="1712203"/>
        <a:ext cx="1159146" cy="802154"/>
      </dsp:txXfrm>
    </dsp:sp>
    <dsp:sp modelId="{5ABF850A-0919-4DCB-AB8B-BA69CE0120D4}">
      <dsp:nvSpPr>
        <dsp:cNvPr id="0" name=""/>
        <dsp:cNvSpPr/>
      </dsp:nvSpPr>
      <dsp:spPr>
        <a:xfrm rot="20700000">
          <a:off x="2454821" y="178981"/>
          <a:ext cx="1592756" cy="1592756"/>
        </a:xfrm>
        <a:prstGeom prst="gear6">
          <a:avLst/>
        </a:prstGeom>
        <a:solidFill>
          <a:schemeClr val="accent3">
            <a:hueOff val="1594097"/>
            <a:satOff val="594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дети</a:t>
          </a:r>
          <a:endParaRPr lang="ru-RU" sz="2000" b="1" kern="1200" dirty="0"/>
        </a:p>
      </dsp:txBody>
      <dsp:txXfrm rot="-20700000">
        <a:off x="2804160" y="528320"/>
        <a:ext cx="894080" cy="894080"/>
      </dsp:txXfrm>
    </dsp:sp>
    <dsp:sp modelId="{466F2B67-9A1E-4AA1-83ED-179A9702593D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65746-C24A-47BF-9BBE-28F002D804E2}">
      <dsp:nvSpPr>
        <dsp:cNvPr id="0" name=""/>
        <dsp:cNvSpPr/>
      </dsp:nvSpPr>
      <dsp:spPr>
        <a:xfrm rot="826449">
          <a:off x="1153677" y="793640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797048"/>
            <a:satOff val="297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F62A3-D82B-4394-94C0-7AC0607ED4A3}">
      <dsp:nvSpPr>
        <dsp:cNvPr id="0" name=""/>
        <dsp:cNvSpPr/>
      </dsp:nvSpPr>
      <dsp:spPr>
        <a:xfrm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hueOff val="1594097"/>
            <a:satOff val="594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rt55.npi-tu.ru/" TargetMode="External"/><Relationship Id="rId2" Type="http://schemas.openxmlformats.org/officeDocument/2006/relationships/hyperlink" Target="mailto:mdou55@inbox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hyperlink" Target="https://gart55.npi-tu.ru/innovaczionnaya-deyatelnost/municzipalnyij-metodicheskij-resursnyij-czent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hyperlink" Target="&#1048;&#1075;&#1088;&#1099;%20&#1076;&#1083;&#1103;%20&#1076;&#1074;&#1086;&#1080;&#1093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9" y="332656"/>
            <a:ext cx="8513386" cy="2448272"/>
          </a:xfrm>
        </p:spPr>
        <p:txBody>
          <a:bodyPr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Игры, в которые играем вместе!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599" y="3375491"/>
            <a:ext cx="7010401" cy="6858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ММРЦ г. Новочеркасск Ростовской области</a:t>
            </a:r>
          </a:p>
          <a:p>
            <a:r>
              <a:rPr lang="ru-RU" sz="2400" b="1" dirty="0" smtClean="0"/>
              <a:t>МБДОУ детский сад № 55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5805264"/>
            <a:ext cx="4624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рамках стажировки для педагогов ДОУ </a:t>
            </a:r>
          </a:p>
          <a:p>
            <a:r>
              <a:rPr lang="ru-RU" dirty="0"/>
              <a:t>г</a:t>
            </a:r>
            <a:r>
              <a:rPr lang="ru-RU" dirty="0" smtClean="0"/>
              <a:t>. Нижнего Новгорода</a:t>
            </a:r>
          </a:p>
          <a:p>
            <a:r>
              <a:rPr lang="ru-RU" dirty="0" smtClean="0"/>
              <a:t>09.10.2024  год</a:t>
            </a:r>
            <a:endParaRPr lang="ru-RU" dirty="0"/>
          </a:p>
        </p:txBody>
      </p:sp>
      <p:pic>
        <p:nvPicPr>
          <p:cNvPr id="1026" name="Picture 2" descr="D:\_Пользователь\Downloads\origin_7_d805047c3f01564dc47efaba3892a06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8" y="4231875"/>
            <a:ext cx="1998000" cy="139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_Пользователь\Downloads\3c7fd038c08c072d8a5e7a99a3373ee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850" y="4224763"/>
            <a:ext cx="2088232" cy="139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_Пользователь\Downloads\e790cdb006122ea374897c0f177da93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082" y="4224763"/>
            <a:ext cx="2669833" cy="13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_Пользователь\Downloads\f1dc5f650b135a031393b5c582ec719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68" y="4224763"/>
            <a:ext cx="1883082" cy="139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61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61" y="332656"/>
            <a:ext cx="89644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Приглашаем к сотрудничеству!!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5283575"/>
          </a:xfrm>
        </p:spPr>
        <p:txBody>
          <a:bodyPr>
            <a:normAutofit/>
          </a:bodyPr>
          <a:lstStyle/>
          <a:p>
            <a:r>
              <a:rPr lang="ru-RU" sz="2200" b="1" dirty="0"/>
              <a:t>МБДОУ детский сад № 55,</a:t>
            </a:r>
          </a:p>
          <a:p>
            <a:pPr marL="68580" indent="0">
              <a:buNone/>
            </a:pPr>
            <a:r>
              <a:rPr lang="ru-RU" sz="2200" dirty="0" smtClean="0"/>
              <a:t>346413, Ростовская область, </a:t>
            </a:r>
          </a:p>
          <a:p>
            <a:pPr marL="68580" indent="0">
              <a:buNone/>
            </a:pPr>
            <a:r>
              <a:rPr lang="ru-RU" sz="2200" dirty="0" smtClean="0"/>
              <a:t>г. Новочеркасск, ул. Гвардейская 12А, </a:t>
            </a:r>
          </a:p>
          <a:p>
            <a:pPr marL="68580" indent="0">
              <a:buNone/>
            </a:pPr>
            <a:r>
              <a:rPr lang="ru-RU" sz="2200" dirty="0" smtClean="0"/>
              <a:t>Раб. телефон 8(8635)23-29-89,</a:t>
            </a:r>
          </a:p>
          <a:p>
            <a:pPr marL="68580" indent="0">
              <a:buNone/>
            </a:pPr>
            <a:r>
              <a:rPr lang="ru-RU" sz="2200" dirty="0" smtClean="0"/>
              <a:t>Эл. почта </a:t>
            </a:r>
            <a:r>
              <a:rPr lang="en-US" sz="2200" dirty="0" smtClean="0">
                <a:hlinkClick r:id="rId2"/>
              </a:rPr>
              <a:t>mdou55@inbox.ru</a:t>
            </a:r>
            <a:r>
              <a:rPr lang="ru-RU" sz="2200" dirty="0" smtClean="0"/>
              <a:t> </a:t>
            </a:r>
          </a:p>
          <a:p>
            <a:pPr marL="68580" indent="0">
              <a:buNone/>
            </a:pPr>
            <a:r>
              <a:rPr lang="ru-RU" sz="2200" dirty="0" smtClean="0"/>
              <a:t>Оф. сайт </a:t>
            </a:r>
            <a:r>
              <a:rPr lang="en-US" sz="2200" dirty="0">
                <a:hlinkClick r:id="rId3"/>
              </a:rPr>
              <a:t>https://gart55.npi-tu.ru</a:t>
            </a:r>
            <a:r>
              <a:rPr lang="en-US" sz="2200" dirty="0" smtClean="0">
                <a:hlinkClick r:id="rId3"/>
              </a:rPr>
              <a:t>/</a:t>
            </a:r>
            <a:r>
              <a:rPr lang="ru-RU" sz="2200" dirty="0" smtClean="0"/>
              <a:t> </a:t>
            </a:r>
          </a:p>
          <a:p>
            <a:pPr marL="68580" indent="0">
              <a:buNone/>
            </a:pPr>
            <a:r>
              <a:rPr lang="ru-RU" sz="2200" dirty="0" smtClean="0"/>
              <a:t>Раздел «Инновационная деятельность» , рубрика «Муниципальный методический ресурсный центр </a:t>
            </a:r>
            <a:r>
              <a:rPr lang="en-US" sz="2200" dirty="0">
                <a:hlinkClick r:id="rId4"/>
              </a:rPr>
              <a:t>https://</a:t>
            </a:r>
            <a:r>
              <a:rPr lang="en-US" sz="2200" dirty="0" smtClean="0">
                <a:hlinkClick r:id="rId4"/>
              </a:rPr>
              <a:t>gart55.npi-tu.ru/innovaczionnaya-deyatelnost/municzipalnyij-metodicheskij-resursnyij-czentr</a:t>
            </a:r>
            <a:r>
              <a:rPr lang="ru-RU" sz="2200" dirty="0" smtClean="0"/>
              <a:t> </a:t>
            </a:r>
          </a:p>
          <a:p>
            <a:pPr algn="r">
              <a:buFont typeface="Courier New" panose="02070309020205020404" pitchFamily="49" charset="0"/>
              <a:buChar char="o"/>
            </a:pPr>
            <a:r>
              <a:rPr lang="ru-RU" sz="2200" b="1" dirty="0" smtClean="0"/>
              <a:t>Морозова </a:t>
            </a:r>
            <a:r>
              <a:rPr lang="ru-RU" sz="2200" b="1" dirty="0"/>
              <a:t>Л</a:t>
            </a:r>
            <a:r>
              <a:rPr lang="ru-RU" sz="2200" b="1" dirty="0" smtClean="0"/>
              <a:t>ариса </a:t>
            </a:r>
            <a:r>
              <a:rPr lang="ru-RU" sz="2200" b="1" dirty="0"/>
              <a:t>Н</a:t>
            </a:r>
            <a:r>
              <a:rPr lang="ru-RU" sz="2200" b="1" dirty="0" smtClean="0"/>
              <a:t>иколаевна,</a:t>
            </a:r>
          </a:p>
          <a:p>
            <a:pPr marL="68580" indent="0" algn="r">
              <a:buNone/>
            </a:pPr>
            <a:r>
              <a:rPr lang="ru-RU" sz="2200" dirty="0"/>
              <a:t>з</a:t>
            </a:r>
            <a:r>
              <a:rPr lang="ru-RU" sz="2200" dirty="0" smtClean="0"/>
              <a:t>аведующий </a:t>
            </a:r>
            <a:r>
              <a:rPr lang="ru-RU" sz="2200" dirty="0"/>
              <a:t>МБДОУ </a:t>
            </a:r>
            <a:r>
              <a:rPr lang="ru-RU" sz="2200" dirty="0" smtClean="0"/>
              <a:t>детским садом </a:t>
            </a:r>
            <a:r>
              <a:rPr lang="ru-RU" sz="2200" dirty="0"/>
              <a:t>№ </a:t>
            </a:r>
            <a:r>
              <a:rPr lang="ru-RU" sz="2200" dirty="0" smtClean="0"/>
              <a:t>55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444" y="1603025"/>
            <a:ext cx="2304256" cy="228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7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915099"/>
              </p:ext>
            </p:extLst>
          </p:nvPr>
        </p:nvGraphicFramePr>
        <p:xfrm>
          <a:off x="179388" y="908050"/>
          <a:ext cx="8785225" cy="5761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919"/>
            <a:ext cx="9144000" cy="1168833"/>
          </a:xfrm>
        </p:spPr>
        <p:txBody>
          <a:bodyPr/>
          <a:lstStyle/>
          <a:p>
            <a:pPr algn="ctr"/>
            <a:r>
              <a:rPr lang="ru-RU" sz="3600" b="1" dirty="0" smtClean="0"/>
              <a:t>Основная задача детства – наиграться!</a:t>
            </a:r>
            <a:br>
              <a:rPr lang="ru-RU" sz="3600" b="1" dirty="0" smtClean="0"/>
            </a:br>
            <a:r>
              <a:rPr lang="ru-RU" sz="3600" b="1" dirty="0" smtClean="0"/>
              <a:t>Задача взрослых – создать условия !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152389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Наши воспитанники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1520" y="1371600"/>
            <a:ext cx="4369248" cy="3713584"/>
          </a:xfrm>
          <a:ln>
            <a:solidFill>
              <a:schemeClr val="accent3"/>
            </a:solidFill>
          </a:ln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Одна группа общеразвивающей направленности для детей раннего возраста</a:t>
            </a:r>
          </a:p>
          <a:p>
            <a:r>
              <a:rPr lang="ru-RU" dirty="0" smtClean="0"/>
              <a:t>Две группы оздоровительной направленности</a:t>
            </a:r>
          </a:p>
          <a:p>
            <a:r>
              <a:rPr lang="ru-RU" dirty="0" smtClean="0"/>
              <a:t>Три группы компенсирующей направленности для детей с ТНР</a:t>
            </a:r>
          </a:p>
          <a:p>
            <a:r>
              <a:rPr lang="ru-RU" dirty="0" smtClean="0"/>
              <a:t>Одна группа компенсирующей направленности для детей с ЗПР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Наши родители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863280" cy="3713584"/>
          </a:xfrm>
          <a:ln>
            <a:solidFill>
              <a:schemeClr val="accent3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Преимущественное право и обязанность воспитания детей!</a:t>
            </a:r>
          </a:p>
          <a:p>
            <a:r>
              <a:rPr lang="ru-RU" dirty="0" smtClean="0"/>
              <a:t>Распространение лучшего опыта семейного воспитания: день «Родитель-воспитатель», «Гость группы», «Минута славы», «Семейная реликвия», «Коллекционеры»</a:t>
            </a:r>
          </a:p>
          <a:p>
            <a:r>
              <a:rPr lang="ru-RU" dirty="0" smtClean="0"/>
              <a:t>Играющий взрослый?</a:t>
            </a:r>
            <a:endParaRPr lang="ru-RU" dirty="0"/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21186" y="4941168"/>
            <a:ext cx="9122814" cy="1916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200" b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2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Хотите лучше знать своего ребенка-подростка? Разговаривайте с ним!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Хотите лучше знать своего ребенка-дошкольника?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Играйте с ним!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16632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Место игры в современном мире…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24302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ctr"/>
            <a:r>
              <a:rPr lang="ru-RU" sz="4000" b="1" dirty="0" smtClean="0"/>
              <a:t>Индивидуальные дизайн-проекты</a:t>
            </a:r>
            <a:endParaRPr lang="ru-RU" sz="4000" b="1" dirty="0"/>
          </a:p>
        </p:txBody>
      </p:sp>
      <p:pic>
        <p:nvPicPr>
          <p:cNvPr id="3074" name="Picture 2" descr="D:\ДЕТСКИЙ  САД\ПРСреда\111 НАШЕ\готовые проекты мебели\подготовишки 2020\IMG-20200811-WA0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2" y="1446010"/>
            <a:ext cx="249627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ДЕТСКИЙ  САД\ПРСреда\111 НАШЕ\готовые проекты мебели\подготовишки 2020\IMG-20200811-WA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027" y="908720"/>
            <a:ext cx="1852464" cy="138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ДЕТСКИЙ  САД\ПРСреда\111 НАШЕ\готовые проекты мебели\подготовишки 2020\IMG-20200811-WA0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027" y="2420888"/>
            <a:ext cx="1852464" cy="138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ДЕТСКИЙ  САД\ПРСреда\111 НАШЕ\готовые проекты мебели\подготовишки 2020\IMG-20200811-WA0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68773"/>
            <a:ext cx="1863691" cy="139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ДЕТСКИЙ  САД\ПРСреда\111 НАШЕ\готовые проекты мебели\подготовишки 2020\IMG-20200811-WA00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53" y="5375624"/>
            <a:ext cx="1873154" cy="140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679" y="3343552"/>
            <a:ext cx="2442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Первая младшая, подготовительная</a:t>
            </a:r>
          </a:p>
          <a:p>
            <a:pPr algn="ctr"/>
            <a:r>
              <a:rPr lang="ru-RU" dirty="0" smtClean="0"/>
              <a:t>и средняя группы </a:t>
            </a:r>
            <a:endParaRPr lang="ru-RU" dirty="0"/>
          </a:p>
        </p:txBody>
      </p:sp>
      <p:pic>
        <p:nvPicPr>
          <p:cNvPr id="3080" name="Picture 8" descr="D:\ДЕТСКИЙ  САД\ПРСреда\111 НАШЕ\готовые проекты мебели\ясли 2019\вид сверху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8" y="4307427"/>
            <a:ext cx="2500149" cy="19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_Пользователь\Desktop\IMG_20241003_13110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24" y="889121"/>
            <a:ext cx="1852464" cy="138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_Пользователь\Desktop\IMG_20241003_13093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89121"/>
            <a:ext cx="1852464" cy="138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2420888"/>
            <a:ext cx="1852464" cy="138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D:\_Пользователь\Desktop\IMG_20241003_13055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907" y="2420888"/>
            <a:ext cx="1845772" cy="138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_Пользователь\Desktop\IMG_20241003_12581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00" y="3868773"/>
            <a:ext cx="1863691" cy="139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_Пользователь\Desktop\IMG_20241003_12573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907" y="3891828"/>
            <a:ext cx="1832952" cy="137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299" y="5382255"/>
            <a:ext cx="1868230" cy="140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188" y="764704"/>
            <a:ext cx="2500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Ателье мебели «Гараж»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5187" y="6211669"/>
            <a:ext cx="2500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Авторские проекты игровой мебели</a:t>
            </a:r>
            <a:endParaRPr lang="ru-RU" dirty="0"/>
          </a:p>
        </p:txBody>
      </p:sp>
      <p:pic>
        <p:nvPicPr>
          <p:cNvPr id="4105" name="Picture 9" descr="D:\_Пользователь\Desktop\IMG_20241003_13461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907" y="5382256"/>
            <a:ext cx="1832581" cy="137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348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44" y="5949280"/>
            <a:ext cx="9142756" cy="908720"/>
          </a:xfrm>
        </p:spPr>
        <p:txBody>
          <a:bodyPr>
            <a:normAutofit fontScale="92500" lnSpcReduction="20000"/>
          </a:bodyPr>
          <a:lstStyle/>
          <a:p>
            <a:pPr marL="18288" indent="0" algn="ctr">
              <a:buNone/>
            </a:pPr>
            <a:r>
              <a:rPr lang="ru-RU" dirty="0" smtClean="0"/>
              <a:t>Участие во Всероссийском конкурсе </a:t>
            </a:r>
          </a:p>
          <a:p>
            <a:pPr marL="18288" indent="0" algn="ctr">
              <a:buNone/>
            </a:pPr>
            <a:r>
              <a:rPr lang="ru-RU" dirty="0" smtClean="0"/>
              <a:t>«Лучшая игротека в образовательном пространстве»</a:t>
            </a:r>
          </a:p>
          <a:p>
            <a:pPr marL="18288" indent="0" algn="ctr">
              <a:buNone/>
            </a:pPr>
            <a:r>
              <a:rPr lang="ru-RU" dirty="0" smtClean="0"/>
              <a:t>Публикации в журнале «Игры и игрушки» (3 статьи)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3381"/>
            <a:ext cx="9144000" cy="751323"/>
          </a:xfrm>
        </p:spPr>
        <p:txBody>
          <a:bodyPr/>
          <a:lstStyle/>
          <a:p>
            <a:pPr algn="ctr"/>
            <a:r>
              <a:rPr lang="ru-RU" sz="4000" dirty="0" smtClean="0"/>
              <a:t>Комната психомоторной коррекции</a:t>
            </a:r>
            <a:endParaRPr lang="ru-RU" sz="4000" dirty="0"/>
          </a:p>
        </p:txBody>
      </p:sp>
      <p:pic>
        <p:nvPicPr>
          <p:cNvPr id="2050" name="Picture 2" descr="D:\ДЕТСКИЙ  САД\наши НАГРАДЫ\грамоты детского сада\конкурс Игротека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13176"/>
            <a:ext cx="1224136" cy="175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ЕТСКИЙ  САД\наши НАГРАДЫ\грамоты детского сада\конкурс Игроте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233" y="5009399"/>
            <a:ext cx="1226869" cy="175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_Пользователь\Desktop\ФОТО\рабочие моменты\РППС дс\сенсорный\IMG_20240925_1425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9574"/>
            <a:ext cx="3874797" cy="290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_Пользователь\Desktop\ФОТО\рабочие моменты\РППС дс\сенсорный\IMG_20240925_1426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306" y="999575"/>
            <a:ext cx="3874797" cy="290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_Пользователь\Desktop\ФОТО\рабочие моменты\РППС дс\сенсорный\IMG_20240925_1426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77056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_Пользователь\Desktop\ФОТО\рабочие моменты\РППС дс\сенсорный\IMG_20240925_1427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77057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069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ЕТСКИЙ  САД\МОДЕЛИ\12 модель псих-пед сопровождения семьи ОВЗ 2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1072" y="634824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Победитель (1 место) городского конкурса </a:t>
            </a:r>
            <a:r>
              <a:rPr lang="ru-RU" sz="1400" dirty="0">
                <a:solidFill>
                  <a:schemeClr val="bg1"/>
                </a:solidFill>
              </a:rPr>
              <a:t>создания и </a:t>
            </a:r>
            <a:r>
              <a:rPr lang="ru-RU" sz="1400" dirty="0" smtClean="0">
                <a:solidFill>
                  <a:schemeClr val="bg1"/>
                </a:solidFill>
              </a:rPr>
              <a:t>реализации «Индивидуальной модели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психолого-педагогического </a:t>
            </a:r>
            <a:r>
              <a:rPr lang="ru-RU" sz="1400" dirty="0">
                <a:solidFill>
                  <a:schemeClr val="bg1"/>
                </a:solidFill>
              </a:rPr>
              <a:t>сопровождения семей с </a:t>
            </a:r>
            <a:r>
              <a:rPr lang="ru-RU" sz="1400" dirty="0" smtClean="0">
                <a:solidFill>
                  <a:schemeClr val="bg1"/>
                </a:solidFill>
              </a:rPr>
              <a:t>детьми,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попавших </a:t>
            </a:r>
            <a:r>
              <a:rPr lang="ru-RU" sz="1400" dirty="0">
                <a:solidFill>
                  <a:schemeClr val="bg1"/>
                </a:solidFill>
              </a:rPr>
              <a:t>в трудную жизненную ситуацию</a:t>
            </a:r>
            <a:r>
              <a:rPr lang="ru-RU" sz="1400" dirty="0" smtClean="0">
                <a:solidFill>
                  <a:schemeClr val="bg1"/>
                </a:solidFill>
              </a:rPr>
              <a:t>»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91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ru-RU" sz="4000" b="1" dirty="0" smtClean="0"/>
              <a:t>Школа эффективного родителя</a:t>
            </a:r>
            <a:endParaRPr lang="ru-RU" sz="4000" b="1" dirty="0"/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 rot="16200000">
            <a:off x="1182859" y="-124185"/>
            <a:ext cx="1656184" cy="4010025"/>
          </a:xfrm>
          <a:prstGeom prst="roundRect">
            <a:avLst/>
          </a:prstGeom>
          <a:solidFill>
            <a:srgbClr val="CCFFC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eaVert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ЗАДАЧА: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Научить родителей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позитивному общению и продуктивному взаимодействию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со своим 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«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особым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»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ребенком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7380312" y="1052735"/>
            <a:ext cx="1512168" cy="56166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5938" y="5386932"/>
            <a:ext cx="4025274" cy="1440160"/>
          </a:xfrm>
          <a:prstGeom prst="roundRect">
            <a:avLst/>
          </a:prstGeom>
          <a:solidFill>
            <a:srgbClr val="CCFFC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РЕЗУЛЬТАТ: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Увеличение активности родителей, овладение навыками оказания помощи и поддержки ребенка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F:\ФОТОАРХИВ ДОУ до 2020 копия\СЕМЬЯ\с мамами\DSC04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241" y="836712"/>
            <a:ext cx="1932805" cy="144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ФОТОАРХИВ ДОУ до 2020 копия\СЕМЬЯ\с мамами\DSC047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591" y="1864027"/>
            <a:ext cx="1932805" cy="144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ФОТОАРХИВ ДОУ до 2020 копия\СЕМЬЯ\с мамами\DSC047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91" y="2382918"/>
            <a:ext cx="1970839" cy="147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ФОТОАРХИВ ДОУ до 2020 копия\СЕМЬЯ\проект Семья\DSC089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934" y="4236542"/>
            <a:ext cx="1932805" cy="144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38" y="2780928"/>
            <a:ext cx="40252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Практико-ориентированные формы работы с родителями:</a:t>
            </a:r>
            <a:endParaRPr lang="ru-RU" dirty="0" smtClean="0"/>
          </a:p>
          <a:p>
            <a:r>
              <a:rPr lang="ru-RU" b="1" u="sng" dirty="0" smtClean="0">
                <a:solidFill>
                  <a:srgbClr val="FF0000"/>
                </a:solidFill>
              </a:rPr>
              <a:t>Игровые практикумы</a:t>
            </a:r>
          </a:p>
          <a:p>
            <a:r>
              <a:rPr lang="ru-RU" dirty="0"/>
              <a:t>Решение проблемных ситуаций</a:t>
            </a:r>
          </a:p>
          <a:p>
            <a:r>
              <a:rPr lang="ru-RU" dirty="0" smtClean="0"/>
              <a:t>Тренинги</a:t>
            </a:r>
            <a:r>
              <a:rPr lang="ru-RU" dirty="0"/>
              <a:t>, </a:t>
            </a:r>
            <a:r>
              <a:rPr lang="ru-RU" dirty="0" err="1" smtClean="0"/>
              <a:t>педвсеобучи</a:t>
            </a:r>
            <a:r>
              <a:rPr lang="ru-RU" dirty="0" smtClean="0"/>
              <a:t>, мастерские</a:t>
            </a:r>
            <a:endParaRPr lang="ru-RU" dirty="0"/>
          </a:p>
          <a:p>
            <a:r>
              <a:rPr lang="ru-RU" dirty="0" smtClean="0"/>
              <a:t>Открытые занятия,  фестивали</a:t>
            </a:r>
          </a:p>
          <a:p>
            <a:r>
              <a:rPr lang="ru-RU" dirty="0" smtClean="0"/>
              <a:t>Деловые игры, </a:t>
            </a:r>
            <a:r>
              <a:rPr lang="ru-RU" dirty="0"/>
              <a:t>проекты, </a:t>
            </a:r>
            <a:r>
              <a:rPr lang="ru-RU" dirty="0" smtClean="0"/>
              <a:t>конкурсы</a:t>
            </a:r>
          </a:p>
          <a:p>
            <a:r>
              <a:rPr lang="ru-RU" dirty="0" smtClean="0"/>
              <a:t>Совместная деятельность </a:t>
            </a:r>
          </a:p>
          <a:p>
            <a:r>
              <a:rPr lang="ru-RU" dirty="0" smtClean="0"/>
              <a:t>ИКТ, ЭОР, сайт, </a:t>
            </a:r>
            <a:r>
              <a:rPr lang="ru-RU" dirty="0" err="1" smtClean="0"/>
              <a:t>мессенджеры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3" name="Picture 5" descr="F:\ФОТОАРХИВ ДОУ до 2020 копия\СЕМЬЯ\проект Семья\DSC092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163787"/>
            <a:ext cx="1697767" cy="127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ФОТОАРХИВ ДОУ до 2020 копия\СЕМЬЯ\с мамами\DSC000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007" y="3961184"/>
            <a:ext cx="1932805" cy="128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:\ФОТОАРХИВ ДОУ до 2020 копия\СЕМЬЯ\родительские собрания\DSC0005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493" y="5386932"/>
            <a:ext cx="1923414" cy="144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379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ru-RU" dirty="0" smtClean="0">
                <a:hlinkClick r:id="rId2" action="ppaction://hlinkfile"/>
              </a:rPr>
              <a:t>Примеры</a:t>
            </a:r>
            <a:r>
              <a:rPr lang="ru-RU" dirty="0" smtClean="0"/>
              <a:t> «парных игр»</a:t>
            </a:r>
            <a:endParaRPr lang="ru-RU" dirty="0"/>
          </a:p>
        </p:txBody>
      </p:sp>
      <p:pic>
        <p:nvPicPr>
          <p:cNvPr id="1026" name="Picture 2" descr="F:\ФОТОАРХИВ ДОУ до 2020 копия\СТАЖИРОВКА и ММРЦ\для игротеки\DSC016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7" y="1088778"/>
            <a:ext cx="28799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412" y="3387457"/>
            <a:ext cx="2879940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«Балансиры»</a:t>
            </a:r>
            <a:endParaRPr lang="ru-RU" b="1" dirty="0"/>
          </a:p>
        </p:txBody>
      </p:sp>
      <p:pic>
        <p:nvPicPr>
          <p:cNvPr id="1027" name="Picture 3" descr="F:\ФОТОАРХИВ ДОУ до 2020 копия\СТАЖИРОВКА и ММРЦ\для игротеки\DSC016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635" y="1072963"/>
            <a:ext cx="280831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8223" y="6354552"/>
            <a:ext cx="2844127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«Лабиринты»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67935" y="6375531"/>
            <a:ext cx="2879940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«Сырный ломтик»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16931" y="3383921"/>
            <a:ext cx="2879940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</a:t>
            </a:r>
            <a:r>
              <a:rPr lang="ru-RU" b="1" dirty="0"/>
              <a:t>П</a:t>
            </a:r>
            <a:r>
              <a:rPr lang="ru-RU" b="1" dirty="0" smtClean="0"/>
              <a:t>арное рисование»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38599" y="3549023"/>
            <a:ext cx="2879940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«Гляделки»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02785" y="6362402"/>
            <a:ext cx="2844126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«Балансиры»</a:t>
            </a:r>
            <a:endParaRPr lang="ru-RU" b="1" dirty="0"/>
          </a:p>
        </p:txBody>
      </p:sp>
      <p:pic>
        <p:nvPicPr>
          <p:cNvPr id="1030" name="Picture 6" descr="D:\_Пользователь\Desktop\IMG_20241003_1127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785" y="4162490"/>
            <a:ext cx="2844126" cy="213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_Пользователь\Desktop\IMG_20241003_1130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24" y="4162490"/>
            <a:ext cx="2844127" cy="213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_Пользователь\Desktop\IMG_20241003_1129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79" y="4149688"/>
            <a:ext cx="2861196" cy="214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02785" y="2085826"/>
            <a:ext cx="2879940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«Крестики-нолики»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138599" y="1556792"/>
            <a:ext cx="2879940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«Сиамские близнецы»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118945" y="1089838"/>
            <a:ext cx="2879940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«Слепой и поводырь»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123921" y="2602545"/>
            <a:ext cx="2879940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«Морской бой»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123921" y="3048537"/>
            <a:ext cx="2879940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«Раскрась варежки»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17628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670573"/>
            <a:ext cx="2658616" cy="914400"/>
          </a:xfrm>
        </p:spPr>
        <p:txBody>
          <a:bodyPr/>
          <a:lstStyle/>
          <a:p>
            <a:pPr algn="ctr"/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0"/>
            <a:ext cx="8568952" cy="3657599"/>
          </a:xfrm>
        </p:spPr>
        <p:txBody>
          <a:bodyPr/>
          <a:lstStyle/>
          <a:p>
            <a:r>
              <a:rPr lang="ru-RU" dirty="0">
                <a:effectLst/>
              </a:rPr>
              <a:t>О</a:t>
            </a:r>
            <a:r>
              <a:rPr lang="ru-RU" dirty="0" smtClean="0">
                <a:effectLst/>
              </a:rPr>
              <a:t>дним </a:t>
            </a:r>
            <a:r>
              <a:rPr lang="ru-RU" dirty="0">
                <a:effectLst/>
              </a:rPr>
              <a:t>из главных условий становления и развития игры является </a:t>
            </a:r>
            <a:r>
              <a:rPr lang="ru-RU" dirty="0" smtClean="0">
                <a:effectLst/>
              </a:rPr>
              <a:t> наличие ИГРАЮЩЕГО взрослого (педагога и родителя) , его способность </a:t>
            </a:r>
            <a:r>
              <a:rPr lang="ru-RU" dirty="0">
                <a:effectLst/>
              </a:rPr>
              <a:t>и любовь </a:t>
            </a:r>
            <a:r>
              <a:rPr lang="ru-RU" dirty="0" smtClean="0">
                <a:effectLst/>
              </a:rPr>
              <a:t>к игровой деятельности.</a:t>
            </a:r>
          </a:p>
          <a:p>
            <a:r>
              <a:rPr lang="ru-RU" dirty="0" smtClean="0">
                <a:effectLst/>
              </a:rPr>
              <a:t>Если </a:t>
            </a:r>
            <a:r>
              <a:rPr lang="ru-RU" dirty="0">
                <a:effectLst/>
              </a:rPr>
              <a:t>взрослые умеют и любят играть, и они будут играть с ребёнком, у них есть все шансы построить программу, обеспечивающую </a:t>
            </a:r>
            <a:r>
              <a:rPr lang="ru-RU" dirty="0" smtClean="0">
                <a:effectLst/>
              </a:rPr>
              <a:t>выполнение </a:t>
            </a:r>
            <a:r>
              <a:rPr lang="ru-RU" dirty="0">
                <a:effectLst/>
              </a:rPr>
              <a:t>стандартов дошкольного </a:t>
            </a:r>
            <a:r>
              <a:rPr lang="ru-RU" dirty="0" smtClean="0">
                <a:effectLst/>
              </a:rPr>
              <a:t>образования, в </a:t>
            </a:r>
            <a:r>
              <a:rPr lang="ru-RU" dirty="0" err="1" smtClean="0">
                <a:effectLst/>
              </a:rPr>
              <a:t>т.ч</a:t>
            </a:r>
            <a:r>
              <a:rPr lang="ru-RU" dirty="0" smtClean="0">
                <a:effectLst/>
              </a:rPr>
              <a:t>. и для детей с ОВЗ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82398768"/>
              </p:ext>
            </p:extLst>
          </p:nvPr>
        </p:nvGraphicFramePr>
        <p:xfrm>
          <a:off x="2915816" y="27089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 descr="D:\_Пользователь\Desktop\0_8b2853dc7f53e5530adb9815bb508600_144232667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2658616" cy="271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45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1494</TotalTime>
  <Words>496</Words>
  <Application>Microsoft Office PowerPoint</Application>
  <PresentationFormat>Экран (4:3)</PresentationFormat>
  <Paragraphs>91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Базовая</vt:lpstr>
      <vt:lpstr>Игры, в которые играем вместе!</vt:lpstr>
      <vt:lpstr>Основная задача детства – наиграться! Задача взрослых – создать условия !</vt:lpstr>
      <vt:lpstr>Презентация PowerPoint</vt:lpstr>
      <vt:lpstr>Индивидуальные дизайн-проекты</vt:lpstr>
      <vt:lpstr>Комната психомоторной коррекции</vt:lpstr>
      <vt:lpstr>Презентация PowerPoint</vt:lpstr>
      <vt:lpstr>Школа эффективного родителя</vt:lpstr>
      <vt:lpstr>Примеры «парных игр»</vt:lpstr>
      <vt:lpstr>выводы</vt:lpstr>
      <vt:lpstr>Спасибо за внимание! Приглашаем к сотрудничеству!!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игры современных детей</dc:title>
  <dc:creator>Пользователь</dc:creator>
  <cp:lastModifiedBy>Пользователь</cp:lastModifiedBy>
  <cp:revision>61</cp:revision>
  <dcterms:created xsi:type="dcterms:W3CDTF">2024-09-25T12:24:53Z</dcterms:created>
  <dcterms:modified xsi:type="dcterms:W3CDTF">2024-10-07T09:23:49Z</dcterms:modified>
</cp:coreProperties>
</file>