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21" r:id="rId3"/>
    <p:sldId id="325" r:id="rId4"/>
    <p:sldId id="324" r:id="rId5"/>
    <p:sldId id="326" r:id="rId6"/>
    <p:sldId id="327" r:id="rId7"/>
    <p:sldId id="314" r:id="rId8"/>
    <p:sldId id="319" r:id="rId9"/>
    <p:sldId id="320" r:id="rId10"/>
    <p:sldId id="328" r:id="rId11"/>
    <p:sldId id="317" r:id="rId12"/>
    <p:sldId id="277" r:id="rId13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0099FF"/>
    <a:srgbClr val="660066"/>
    <a:srgbClr val="76FB57"/>
    <a:srgbClr val="0033CC"/>
    <a:srgbClr val="339933"/>
    <a:srgbClr val="33CC33"/>
    <a:srgbClr val="FF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>
        <p:scale>
          <a:sx n="70" d="100"/>
          <a:sy n="70" d="100"/>
        </p:scale>
        <p:origin x="-133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F88F2-D533-4A58-8889-922FB300FF3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295648-970F-47DB-9521-AF527623498B}">
      <dgm:prSet phldrT="[Текст]"/>
      <dgm:spPr/>
      <dgm:t>
        <a:bodyPr/>
        <a:lstStyle/>
        <a:p>
          <a:r>
            <a:rPr lang="ru-RU" dirty="0" smtClean="0"/>
            <a:t>Психолого-педагогические условия</a:t>
          </a:r>
          <a:endParaRPr lang="ru-RU" dirty="0"/>
        </a:p>
      </dgm:t>
    </dgm:pt>
    <dgm:pt modelId="{5D4786F3-90CC-4254-8521-E93D31777BFB}" type="parTrans" cxnId="{1F6A14DA-A3E6-40C3-BAD6-8D6DC9EEE270}">
      <dgm:prSet/>
      <dgm:spPr/>
      <dgm:t>
        <a:bodyPr/>
        <a:lstStyle/>
        <a:p>
          <a:endParaRPr lang="ru-RU"/>
        </a:p>
      </dgm:t>
    </dgm:pt>
    <dgm:pt modelId="{D4E93F25-C937-4814-B52C-EEDC3FCA543E}" type="sibTrans" cxnId="{1F6A14DA-A3E6-40C3-BAD6-8D6DC9EEE270}">
      <dgm:prSet/>
      <dgm:spPr/>
      <dgm:t>
        <a:bodyPr/>
        <a:lstStyle/>
        <a:p>
          <a:endParaRPr lang="ru-RU"/>
        </a:p>
      </dgm:t>
    </dgm:pt>
    <dgm:pt modelId="{286CE067-B48B-4F59-A102-34E90375C018}">
      <dgm:prSet phldrT="[Текст]"/>
      <dgm:spPr/>
      <dgm:t>
        <a:bodyPr/>
        <a:lstStyle/>
        <a:p>
          <a:r>
            <a:rPr lang="ru-RU" dirty="0" smtClean="0"/>
            <a:t>Кадровые условия</a:t>
          </a:r>
          <a:endParaRPr lang="ru-RU" dirty="0"/>
        </a:p>
      </dgm:t>
    </dgm:pt>
    <dgm:pt modelId="{6A6D4D3A-6441-4736-8E31-6F219853036B}" type="parTrans" cxnId="{4B919D95-5FE0-4426-8628-48788B7B376D}">
      <dgm:prSet/>
      <dgm:spPr/>
      <dgm:t>
        <a:bodyPr/>
        <a:lstStyle/>
        <a:p>
          <a:endParaRPr lang="ru-RU"/>
        </a:p>
      </dgm:t>
    </dgm:pt>
    <dgm:pt modelId="{1DEA42FB-A779-4342-8110-DBB3A3CE9303}" type="sibTrans" cxnId="{4B919D95-5FE0-4426-8628-48788B7B376D}">
      <dgm:prSet/>
      <dgm:spPr/>
      <dgm:t>
        <a:bodyPr/>
        <a:lstStyle/>
        <a:p>
          <a:endParaRPr lang="ru-RU"/>
        </a:p>
      </dgm:t>
    </dgm:pt>
    <dgm:pt modelId="{36FD1AB0-A274-4D5E-9BD7-B53DCE051DC5}">
      <dgm:prSet phldrT="[Текст]"/>
      <dgm:spPr/>
      <dgm:t>
        <a:bodyPr/>
        <a:lstStyle/>
        <a:p>
          <a:r>
            <a:rPr lang="ru-RU" dirty="0" smtClean="0"/>
            <a:t>Материально-технические условия</a:t>
          </a:r>
          <a:endParaRPr lang="ru-RU" dirty="0"/>
        </a:p>
      </dgm:t>
    </dgm:pt>
    <dgm:pt modelId="{A45C60B0-6160-420C-A5C4-2EA9C4C5D978}" type="parTrans" cxnId="{B8F4BBF3-5B12-4D37-A521-2F0C3AA382F7}">
      <dgm:prSet/>
      <dgm:spPr/>
      <dgm:t>
        <a:bodyPr/>
        <a:lstStyle/>
        <a:p>
          <a:endParaRPr lang="ru-RU"/>
        </a:p>
      </dgm:t>
    </dgm:pt>
    <dgm:pt modelId="{56AF58D4-2174-43A2-9B50-EF00D3AC4F11}" type="sibTrans" cxnId="{B8F4BBF3-5B12-4D37-A521-2F0C3AA382F7}">
      <dgm:prSet/>
      <dgm:spPr/>
      <dgm:t>
        <a:bodyPr/>
        <a:lstStyle/>
        <a:p>
          <a:endParaRPr lang="ru-RU"/>
        </a:p>
      </dgm:t>
    </dgm:pt>
    <dgm:pt modelId="{B9EC562F-591B-4E96-87FC-1507175D1624}">
      <dgm:prSet phldrT="[Текст]"/>
      <dgm:spPr/>
      <dgm:t>
        <a:bodyPr/>
        <a:lstStyle/>
        <a:p>
          <a:r>
            <a:rPr lang="ru-RU" dirty="0" smtClean="0"/>
            <a:t>Финансовые условия</a:t>
          </a:r>
          <a:endParaRPr lang="ru-RU" dirty="0"/>
        </a:p>
      </dgm:t>
    </dgm:pt>
    <dgm:pt modelId="{4854B2BC-E3D8-4410-AA2F-6FD9B8B13279}" type="parTrans" cxnId="{A7FB803B-A469-4312-8A9A-F8CF45E4A3B9}">
      <dgm:prSet/>
      <dgm:spPr/>
      <dgm:t>
        <a:bodyPr/>
        <a:lstStyle/>
        <a:p>
          <a:endParaRPr lang="ru-RU"/>
        </a:p>
      </dgm:t>
    </dgm:pt>
    <dgm:pt modelId="{93A8B676-E047-4ACB-9490-436B7F00A7E8}" type="sibTrans" cxnId="{A7FB803B-A469-4312-8A9A-F8CF45E4A3B9}">
      <dgm:prSet/>
      <dgm:spPr/>
      <dgm:t>
        <a:bodyPr/>
        <a:lstStyle/>
        <a:p>
          <a:endParaRPr lang="ru-RU"/>
        </a:p>
      </dgm:t>
    </dgm:pt>
    <dgm:pt modelId="{BA166A7A-F865-4C70-AC43-93FF2F9894CA}">
      <dgm:prSet phldrT="[Текст]"/>
      <dgm:spPr/>
      <dgm:t>
        <a:bodyPr/>
        <a:lstStyle/>
        <a:p>
          <a:r>
            <a:rPr lang="ru-RU" dirty="0" smtClean="0"/>
            <a:t>Требования к </a:t>
          </a:r>
          <a:r>
            <a:rPr lang="ru-RU" dirty="0" err="1" smtClean="0"/>
            <a:t>РППСреде</a:t>
          </a:r>
          <a:endParaRPr lang="ru-RU" dirty="0"/>
        </a:p>
      </dgm:t>
    </dgm:pt>
    <dgm:pt modelId="{08C05186-AEC3-4E63-AC89-B11EA45FE3F8}" type="parTrans" cxnId="{284651B0-93A3-4C0D-9503-2208C0C1EAD1}">
      <dgm:prSet/>
      <dgm:spPr/>
      <dgm:t>
        <a:bodyPr/>
        <a:lstStyle/>
        <a:p>
          <a:endParaRPr lang="ru-RU"/>
        </a:p>
      </dgm:t>
    </dgm:pt>
    <dgm:pt modelId="{51880E98-2B39-499F-8054-9D79FDF77087}" type="sibTrans" cxnId="{284651B0-93A3-4C0D-9503-2208C0C1EAD1}">
      <dgm:prSet/>
      <dgm:spPr/>
      <dgm:t>
        <a:bodyPr/>
        <a:lstStyle/>
        <a:p>
          <a:endParaRPr lang="ru-RU"/>
        </a:p>
      </dgm:t>
    </dgm:pt>
    <dgm:pt modelId="{ECB6A190-27E4-4383-A103-D179ED3E0E6C}" type="pres">
      <dgm:prSet presAssocID="{EC7F88F2-D533-4A58-8889-922FB300FF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3C4F99-7AED-4EF9-AA95-7BA9D5DD0C0D}" type="pres">
      <dgm:prSet presAssocID="{BA295648-970F-47DB-9521-AF527623498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9556F-D85F-40E1-99D4-D8ECBAF462C4}" type="pres">
      <dgm:prSet presAssocID="{D4E93F25-C937-4814-B52C-EEDC3FCA543E}" presName="sibTrans" presStyleCnt="0"/>
      <dgm:spPr/>
    </dgm:pt>
    <dgm:pt modelId="{50BBB386-5781-40C4-8727-E44539CBC535}" type="pres">
      <dgm:prSet presAssocID="{286CE067-B48B-4F59-A102-34E90375C0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68138-82B1-47E9-BBE8-29BB967BAB36}" type="pres">
      <dgm:prSet presAssocID="{1DEA42FB-A779-4342-8110-DBB3A3CE9303}" presName="sibTrans" presStyleCnt="0"/>
      <dgm:spPr/>
    </dgm:pt>
    <dgm:pt modelId="{76C17716-742D-42F1-B476-460F38936A3B}" type="pres">
      <dgm:prSet presAssocID="{36FD1AB0-A274-4D5E-9BD7-B53DCE051DC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F02CA-627A-44A7-9CEF-9839788061A5}" type="pres">
      <dgm:prSet presAssocID="{56AF58D4-2174-43A2-9B50-EF00D3AC4F11}" presName="sibTrans" presStyleCnt="0"/>
      <dgm:spPr/>
    </dgm:pt>
    <dgm:pt modelId="{E9A72BFC-60AE-43C9-99D8-E2F95407B33D}" type="pres">
      <dgm:prSet presAssocID="{B9EC562F-591B-4E96-87FC-1507175D162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59B4C-BC0F-428E-A25D-54AA5C5FA3AD}" type="pres">
      <dgm:prSet presAssocID="{93A8B676-E047-4ACB-9490-436B7F00A7E8}" presName="sibTrans" presStyleCnt="0"/>
      <dgm:spPr/>
    </dgm:pt>
    <dgm:pt modelId="{C5153613-3B17-49CC-8479-89EAA93759AF}" type="pres">
      <dgm:prSet presAssocID="{BA166A7A-F865-4C70-AC43-93FF2F9894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B5FAB6-FD46-491E-866B-2995BD2E5C67}" type="presOf" srcId="{BA166A7A-F865-4C70-AC43-93FF2F9894CA}" destId="{C5153613-3B17-49CC-8479-89EAA93759AF}" srcOrd="0" destOrd="0" presId="urn:microsoft.com/office/officeart/2005/8/layout/default"/>
    <dgm:cxn modelId="{D9F09458-F4DE-4AC3-9D54-E0A45C1E10F4}" type="presOf" srcId="{286CE067-B48B-4F59-A102-34E90375C018}" destId="{50BBB386-5781-40C4-8727-E44539CBC535}" srcOrd="0" destOrd="0" presId="urn:microsoft.com/office/officeart/2005/8/layout/default"/>
    <dgm:cxn modelId="{1F6A14DA-A3E6-40C3-BAD6-8D6DC9EEE270}" srcId="{EC7F88F2-D533-4A58-8889-922FB300FF31}" destId="{BA295648-970F-47DB-9521-AF527623498B}" srcOrd="0" destOrd="0" parTransId="{5D4786F3-90CC-4254-8521-E93D31777BFB}" sibTransId="{D4E93F25-C937-4814-B52C-EEDC3FCA543E}"/>
    <dgm:cxn modelId="{284651B0-93A3-4C0D-9503-2208C0C1EAD1}" srcId="{EC7F88F2-D533-4A58-8889-922FB300FF31}" destId="{BA166A7A-F865-4C70-AC43-93FF2F9894CA}" srcOrd="4" destOrd="0" parTransId="{08C05186-AEC3-4E63-AC89-B11EA45FE3F8}" sibTransId="{51880E98-2B39-499F-8054-9D79FDF77087}"/>
    <dgm:cxn modelId="{F16434E6-6516-4EEB-A2A5-D587C0A6E589}" type="presOf" srcId="{EC7F88F2-D533-4A58-8889-922FB300FF31}" destId="{ECB6A190-27E4-4383-A103-D179ED3E0E6C}" srcOrd="0" destOrd="0" presId="urn:microsoft.com/office/officeart/2005/8/layout/default"/>
    <dgm:cxn modelId="{B8F4BBF3-5B12-4D37-A521-2F0C3AA382F7}" srcId="{EC7F88F2-D533-4A58-8889-922FB300FF31}" destId="{36FD1AB0-A274-4D5E-9BD7-B53DCE051DC5}" srcOrd="2" destOrd="0" parTransId="{A45C60B0-6160-420C-A5C4-2EA9C4C5D978}" sibTransId="{56AF58D4-2174-43A2-9B50-EF00D3AC4F11}"/>
    <dgm:cxn modelId="{EB1E9B44-94DD-4171-B927-91B6C2D3B218}" type="presOf" srcId="{B9EC562F-591B-4E96-87FC-1507175D1624}" destId="{E9A72BFC-60AE-43C9-99D8-E2F95407B33D}" srcOrd="0" destOrd="0" presId="urn:microsoft.com/office/officeart/2005/8/layout/default"/>
    <dgm:cxn modelId="{F8E9AC54-EA1A-4500-BB51-00E1511081BE}" type="presOf" srcId="{BA295648-970F-47DB-9521-AF527623498B}" destId="{393C4F99-7AED-4EF9-AA95-7BA9D5DD0C0D}" srcOrd="0" destOrd="0" presId="urn:microsoft.com/office/officeart/2005/8/layout/default"/>
    <dgm:cxn modelId="{A7FB803B-A469-4312-8A9A-F8CF45E4A3B9}" srcId="{EC7F88F2-D533-4A58-8889-922FB300FF31}" destId="{B9EC562F-591B-4E96-87FC-1507175D1624}" srcOrd="3" destOrd="0" parTransId="{4854B2BC-E3D8-4410-AA2F-6FD9B8B13279}" sibTransId="{93A8B676-E047-4ACB-9490-436B7F00A7E8}"/>
    <dgm:cxn modelId="{4B919D95-5FE0-4426-8628-48788B7B376D}" srcId="{EC7F88F2-D533-4A58-8889-922FB300FF31}" destId="{286CE067-B48B-4F59-A102-34E90375C018}" srcOrd="1" destOrd="0" parTransId="{6A6D4D3A-6441-4736-8E31-6F219853036B}" sibTransId="{1DEA42FB-A779-4342-8110-DBB3A3CE9303}"/>
    <dgm:cxn modelId="{DFC3173C-EEEC-4AF6-BEA2-FBDEC19EF1B0}" type="presOf" srcId="{36FD1AB0-A274-4D5E-9BD7-B53DCE051DC5}" destId="{76C17716-742D-42F1-B476-460F38936A3B}" srcOrd="0" destOrd="0" presId="urn:microsoft.com/office/officeart/2005/8/layout/default"/>
    <dgm:cxn modelId="{3681B980-0115-4248-A52C-535FF3B42583}" type="presParOf" srcId="{ECB6A190-27E4-4383-A103-D179ED3E0E6C}" destId="{393C4F99-7AED-4EF9-AA95-7BA9D5DD0C0D}" srcOrd="0" destOrd="0" presId="urn:microsoft.com/office/officeart/2005/8/layout/default"/>
    <dgm:cxn modelId="{F738D7A1-037E-4233-BB2B-4AABEC1B8FC5}" type="presParOf" srcId="{ECB6A190-27E4-4383-A103-D179ED3E0E6C}" destId="{F009556F-D85F-40E1-99D4-D8ECBAF462C4}" srcOrd="1" destOrd="0" presId="urn:microsoft.com/office/officeart/2005/8/layout/default"/>
    <dgm:cxn modelId="{E9EE2C55-5ABB-4545-8BDE-968A781683D8}" type="presParOf" srcId="{ECB6A190-27E4-4383-A103-D179ED3E0E6C}" destId="{50BBB386-5781-40C4-8727-E44539CBC535}" srcOrd="2" destOrd="0" presId="urn:microsoft.com/office/officeart/2005/8/layout/default"/>
    <dgm:cxn modelId="{DB316982-18A7-4256-8D3A-ADCC88260912}" type="presParOf" srcId="{ECB6A190-27E4-4383-A103-D179ED3E0E6C}" destId="{38968138-82B1-47E9-BBE8-29BB967BAB36}" srcOrd="3" destOrd="0" presId="urn:microsoft.com/office/officeart/2005/8/layout/default"/>
    <dgm:cxn modelId="{EB88EB6E-710C-4BDD-A340-D9FBBA193CA3}" type="presParOf" srcId="{ECB6A190-27E4-4383-A103-D179ED3E0E6C}" destId="{76C17716-742D-42F1-B476-460F38936A3B}" srcOrd="4" destOrd="0" presId="urn:microsoft.com/office/officeart/2005/8/layout/default"/>
    <dgm:cxn modelId="{CD3A0CA6-4C4A-4A46-94CF-959EC605988A}" type="presParOf" srcId="{ECB6A190-27E4-4383-A103-D179ED3E0E6C}" destId="{36AF02CA-627A-44A7-9CEF-9839788061A5}" srcOrd="5" destOrd="0" presId="urn:microsoft.com/office/officeart/2005/8/layout/default"/>
    <dgm:cxn modelId="{2AB8670A-D086-4924-BF75-62446A65E9D2}" type="presParOf" srcId="{ECB6A190-27E4-4383-A103-D179ED3E0E6C}" destId="{E9A72BFC-60AE-43C9-99D8-E2F95407B33D}" srcOrd="6" destOrd="0" presId="urn:microsoft.com/office/officeart/2005/8/layout/default"/>
    <dgm:cxn modelId="{BEBEE2B7-EF2A-4707-9903-2969D7B9ED36}" type="presParOf" srcId="{ECB6A190-27E4-4383-A103-D179ED3E0E6C}" destId="{BC259B4C-BC0F-428E-A25D-54AA5C5FA3AD}" srcOrd="7" destOrd="0" presId="urn:microsoft.com/office/officeart/2005/8/layout/default"/>
    <dgm:cxn modelId="{94CD8508-3444-42D5-B78F-FFB0D6BCE3B4}" type="presParOf" srcId="{ECB6A190-27E4-4383-A103-D179ED3E0E6C}" destId="{C5153613-3B17-49CC-8479-89EAA93759A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295249-E034-4BA9-B049-6A7A29F03CAA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FA2F570-0407-4794-8BC5-50365BD8DB29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Контингент детей</a:t>
          </a:r>
          <a:endParaRPr lang="ru-RU" b="1" dirty="0">
            <a:solidFill>
              <a:schemeClr val="bg2">
                <a:lumMod val="50000"/>
              </a:schemeClr>
            </a:solidFill>
          </a:endParaRPr>
        </a:p>
      </dgm:t>
    </dgm:pt>
    <dgm:pt modelId="{0F0AD101-4610-49D8-A911-47C80916B9B9}" type="parTrans" cxnId="{9B6E39D6-3AB0-4502-8C81-DA675ACCF5DE}">
      <dgm:prSet/>
      <dgm:spPr/>
      <dgm:t>
        <a:bodyPr/>
        <a:lstStyle/>
        <a:p>
          <a:endParaRPr lang="ru-RU"/>
        </a:p>
      </dgm:t>
    </dgm:pt>
    <dgm:pt modelId="{3BD71AD0-20F4-41B7-83CE-D3170A083261}" type="sibTrans" cxnId="{9B6E39D6-3AB0-4502-8C81-DA675ACCF5DE}">
      <dgm:prSet/>
      <dgm:spPr/>
      <dgm:t>
        <a:bodyPr/>
        <a:lstStyle/>
        <a:p>
          <a:endParaRPr lang="ru-RU"/>
        </a:p>
      </dgm:t>
    </dgm:pt>
    <dgm:pt modelId="{839D2CC5-52D4-4AAA-88AA-91CAE5B28AAB}">
      <dgm:prSet phldrT="[Текст]"/>
      <dgm:spPr/>
      <dgm:t>
        <a:bodyPr/>
        <a:lstStyle/>
        <a:p>
          <a:r>
            <a:rPr lang="ru-RU" b="1" dirty="0" smtClean="0"/>
            <a:t>Всего 7 групп</a:t>
          </a:r>
          <a:r>
            <a:rPr lang="ru-RU" dirty="0" smtClean="0"/>
            <a:t>, из них:</a:t>
          </a:r>
          <a:endParaRPr lang="ru-RU" dirty="0"/>
        </a:p>
      </dgm:t>
    </dgm:pt>
    <dgm:pt modelId="{3FB4BBB0-E7DA-4855-9B43-B1949B8EF3B3}" type="parTrans" cxnId="{3D505F79-D44A-40A5-A963-1F862118A587}">
      <dgm:prSet/>
      <dgm:spPr/>
      <dgm:t>
        <a:bodyPr/>
        <a:lstStyle/>
        <a:p>
          <a:endParaRPr lang="ru-RU"/>
        </a:p>
      </dgm:t>
    </dgm:pt>
    <dgm:pt modelId="{61288C73-0A08-401E-A31B-C52E18A909C6}" type="sibTrans" cxnId="{3D505F79-D44A-40A5-A963-1F862118A587}">
      <dgm:prSet/>
      <dgm:spPr/>
      <dgm:t>
        <a:bodyPr/>
        <a:lstStyle/>
        <a:p>
          <a:endParaRPr lang="ru-RU"/>
        </a:p>
      </dgm:t>
    </dgm:pt>
    <dgm:pt modelId="{2B403DCA-472F-4484-B7AD-CB75E11E4D73}">
      <dgm:prSet phldrT="[Текст]"/>
      <dgm:spPr/>
      <dgm:t>
        <a:bodyPr/>
        <a:lstStyle/>
        <a:p>
          <a:r>
            <a:rPr lang="ru-RU" dirty="0" smtClean="0"/>
            <a:t>Детей всего 159, из них дети с </a:t>
          </a:r>
          <a:r>
            <a:rPr lang="ru-RU" b="1" dirty="0" smtClean="0"/>
            <a:t>ОВЗ 51 </a:t>
          </a:r>
          <a:r>
            <a:rPr lang="ru-RU" dirty="0" smtClean="0"/>
            <a:t>чел (ОНР 47 чел, со сложной структурой 4 чел)</a:t>
          </a:r>
          <a:endParaRPr lang="ru-RU" dirty="0"/>
        </a:p>
      </dgm:t>
    </dgm:pt>
    <dgm:pt modelId="{C905A89D-4B02-468A-AB40-FA087CF03C23}" type="parTrans" cxnId="{9C28F0FF-5F57-4BA4-89F3-DDF9E2520C32}">
      <dgm:prSet/>
      <dgm:spPr/>
      <dgm:t>
        <a:bodyPr/>
        <a:lstStyle/>
        <a:p>
          <a:endParaRPr lang="ru-RU"/>
        </a:p>
      </dgm:t>
    </dgm:pt>
    <dgm:pt modelId="{68AC0D57-E6B4-4CCC-8D83-BC71EE50BAE2}" type="sibTrans" cxnId="{9C28F0FF-5F57-4BA4-89F3-DDF9E2520C32}">
      <dgm:prSet/>
      <dgm:spPr/>
      <dgm:t>
        <a:bodyPr/>
        <a:lstStyle/>
        <a:p>
          <a:endParaRPr lang="ru-RU"/>
        </a:p>
      </dgm:t>
    </dgm:pt>
    <dgm:pt modelId="{3B906255-E8EF-4E30-A2EE-15FF1910A2FD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Учебно-методические</a:t>
          </a:r>
          <a:endParaRPr lang="ru-RU" b="1" dirty="0">
            <a:solidFill>
              <a:schemeClr val="bg2">
                <a:lumMod val="50000"/>
              </a:schemeClr>
            </a:solidFill>
          </a:endParaRPr>
        </a:p>
      </dgm:t>
    </dgm:pt>
    <dgm:pt modelId="{5449C70C-3932-41A0-BA6A-95FFE825DFC7}" type="parTrans" cxnId="{D95CAB01-C2AB-4B41-A598-5D01C526DBE8}">
      <dgm:prSet/>
      <dgm:spPr/>
      <dgm:t>
        <a:bodyPr/>
        <a:lstStyle/>
        <a:p>
          <a:endParaRPr lang="ru-RU"/>
        </a:p>
      </dgm:t>
    </dgm:pt>
    <dgm:pt modelId="{5E2F6F48-5BB4-46C5-98B1-06811DC0DEA1}" type="sibTrans" cxnId="{D95CAB01-C2AB-4B41-A598-5D01C526DBE8}">
      <dgm:prSet/>
      <dgm:spPr/>
      <dgm:t>
        <a:bodyPr/>
        <a:lstStyle/>
        <a:p>
          <a:endParaRPr lang="ru-RU"/>
        </a:p>
      </dgm:t>
    </dgm:pt>
    <dgm:pt modelId="{8BB70FC7-E561-4C2E-A646-B20B70DA904A}">
      <dgm:prSet phldrT="[Текст]"/>
      <dgm:spPr/>
      <dgm:t>
        <a:bodyPr/>
        <a:lstStyle/>
        <a:p>
          <a:r>
            <a:rPr lang="ru-RU" dirty="0" smtClean="0"/>
            <a:t>полный набор пособий для педагогов, информационных материалов для работы с родителями, а также картотеки и наглядный демонстрационный материал к программам и технологиям</a:t>
          </a:r>
          <a:endParaRPr lang="ru-RU" dirty="0"/>
        </a:p>
      </dgm:t>
    </dgm:pt>
    <dgm:pt modelId="{0ACEA418-7537-4706-9CA4-3418DB2D865C}" type="parTrans" cxnId="{B1416CB8-BE5C-4F8D-B27D-AB07259BE52B}">
      <dgm:prSet/>
      <dgm:spPr/>
      <dgm:t>
        <a:bodyPr/>
        <a:lstStyle/>
        <a:p>
          <a:endParaRPr lang="ru-RU"/>
        </a:p>
      </dgm:t>
    </dgm:pt>
    <dgm:pt modelId="{5EE4B7EB-495B-4AF6-B9DA-40E4CE752CA9}" type="sibTrans" cxnId="{B1416CB8-BE5C-4F8D-B27D-AB07259BE52B}">
      <dgm:prSet/>
      <dgm:spPr/>
      <dgm:t>
        <a:bodyPr/>
        <a:lstStyle/>
        <a:p>
          <a:endParaRPr lang="ru-RU"/>
        </a:p>
      </dgm:t>
    </dgm:pt>
    <dgm:pt modelId="{847B8D1F-4960-4171-874D-BA17E218DAE4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Материально-технические</a:t>
          </a:r>
          <a:endParaRPr lang="ru-RU" b="1" dirty="0">
            <a:solidFill>
              <a:schemeClr val="bg2">
                <a:lumMod val="50000"/>
              </a:schemeClr>
            </a:solidFill>
          </a:endParaRPr>
        </a:p>
      </dgm:t>
    </dgm:pt>
    <dgm:pt modelId="{91901A2F-381B-4460-ACC4-71C2CE7F7A93}" type="parTrans" cxnId="{68354391-0076-46E8-9F45-246EC77762C1}">
      <dgm:prSet/>
      <dgm:spPr/>
      <dgm:t>
        <a:bodyPr/>
        <a:lstStyle/>
        <a:p>
          <a:endParaRPr lang="ru-RU"/>
        </a:p>
      </dgm:t>
    </dgm:pt>
    <dgm:pt modelId="{B02AD430-B026-481D-8C33-D88C200C687D}" type="sibTrans" cxnId="{68354391-0076-46E8-9F45-246EC77762C1}">
      <dgm:prSet/>
      <dgm:spPr/>
      <dgm:t>
        <a:bodyPr/>
        <a:lstStyle/>
        <a:p>
          <a:endParaRPr lang="ru-RU"/>
        </a:p>
      </dgm:t>
    </dgm:pt>
    <dgm:pt modelId="{AA4EDD6C-079B-4EC6-AA4C-0492DEA1A6C3}">
      <dgm:prSet phldrT="[Текст]"/>
      <dgm:spPr/>
      <dgm:t>
        <a:bodyPr/>
        <a:lstStyle/>
        <a:p>
          <a:r>
            <a:rPr lang="ru-RU" dirty="0" smtClean="0"/>
            <a:t>Групповые помещения с речевыми и познавательными центрами</a:t>
          </a:r>
          <a:endParaRPr lang="ru-RU" dirty="0"/>
        </a:p>
      </dgm:t>
    </dgm:pt>
    <dgm:pt modelId="{CA15F2A2-31E9-407D-B3E5-897E10369C6F}" type="parTrans" cxnId="{463113E8-6075-4B1D-8576-C5375F3C204B}">
      <dgm:prSet/>
      <dgm:spPr/>
      <dgm:t>
        <a:bodyPr/>
        <a:lstStyle/>
        <a:p>
          <a:endParaRPr lang="ru-RU"/>
        </a:p>
      </dgm:t>
    </dgm:pt>
    <dgm:pt modelId="{F479F1F6-D9AA-408B-879B-895EB312120F}" type="sibTrans" cxnId="{463113E8-6075-4B1D-8576-C5375F3C204B}">
      <dgm:prSet/>
      <dgm:spPr/>
      <dgm:t>
        <a:bodyPr/>
        <a:lstStyle/>
        <a:p>
          <a:endParaRPr lang="ru-RU"/>
        </a:p>
      </dgm:t>
    </dgm:pt>
    <dgm:pt modelId="{09C2774A-6436-4526-B517-F3713D82F356}">
      <dgm:prSet/>
      <dgm:spPr/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Кадровые условия</a:t>
          </a:r>
          <a:endParaRPr lang="ru-RU" b="1" dirty="0">
            <a:solidFill>
              <a:schemeClr val="bg2">
                <a:lumMod val="50000"/>
              </a:schemeClr>
            </a:solidFill>
          </a:endParaRPr>
        </a:p>
      </dgm:t>
    </dgm:pt>
    <dgm:pt modelId="{ED917785-1622-4795-84EE-2FC52E476816}" type="parTrans" cxnId="{6F1437CD-2792-468B-A49D-6D208FA90893}">
      <dgm:prSet/>
      <dgm:spPr/>
      <dgm:t>
        <a:bodyPr/>
        <a:lstStyle/>
        <a:p>
          <a:endParaRPr lang="ru-RU"/>
        </a:p>
      </dgm:t>
    </dgm:pt>
    <dgm:pt modelId="{DE6314E2-95BD-4459-9CB8-7B75BEB8A0E9}" type="sibTrans" cxnId="{6F1437CD-2792-468B-A49D-6D208FA90893}">
      <dgm:prSet/>
      <dgm:spPr/>
      <dgm:t>
        <a:bodyPr/>
        <a:lstStyle/>
        <a:p>
          <a:endParaRPr lang="ru-RU"/>
        </a:p>
      </dgm:t>
    </dgm:pt>
    <dgm:pt modelId="{65C79E11-FB56-4116-930D-ABF36E932B9D}">
      <dgm:prSet/>
      <dgm:spPr/>
      <dgm:t>
        <a:bodyPr/>
        <a:lstStyle/>
        <a:p>
          <a:r>
            <a:rPr lang="ru-RU" dirty="0" smtClean="0"/>
            <a:t>100% укомплектованы</a:t>
          </a:r>
          <a:endParaRPr lang="ru-RU" dirty="0"/>
        </a:p>
      </dgm:t>
    </dgm:pt>
    <dgm:pt modelId="{4FA087CE-24BE-4C75-BEC2-08ACC6E5EA77}" type="parTrans" cxnId="{4787ABDE-7B83-476A-B6D5-2E71960B825F}">
      <dgm:prSet/>
      <dgm:spPr/>
      <dgm:t>
        <a:bodyPr/>
        <a:lstStyle/>
        <a:p>
          <a:endParaRPr lang="ru-RU"/>
        </a:p>
      </dgm:t>
    </dgm:pt>
    <dgm:pt modelId="{4F5AEE50-D32B-470A-BBEB-3333CF3BD089}" type="sibTrans" cxnId="{4787ABDE-7B83-476A-B6D5-2E71960B825F}">
      <dgm:prSet/>
      <dgm:spPr/>
      <dgm:t>
        <a:bodyPr/>
        <a:lstStyle/>
        <a:p>
          <a:endParaRPr lang="ru-RU"/>
        </a:p>
      </dgm:t>
    </dgm:pt>
    <dgm:pt modelId="{CD4598FB-2AB3-4F03-A6A7-837BD107A3D6}">
      <dgm:prSet/>
      <dgm:spPr/>
      <dgm:t>
        <a:bodyPr/>
        <a:lstStyle/>
        <a:p>
          <a:endParaRPr lang="ru-RU" dirty="0"/>
        </a:p>
      </dgm:t>
    </dgm:pt>
    <dgm:pt modelId="{5878567B-0EE1-4F7F-AFBE-6B13FEE6D6C4}" type="parTrans" cxnId="{C27FAC92-DF6F-4DA4-9C68-BD5CAEA8BD6F}">
      <dgm:prSet/>
      <dgm:spPr/>
      <dgm:t>
        <a:bodyPr/>
        <a:lstStyle/>
        <a:p>
          <a:endParaRPr lang="ru-RU"/>
        </a:p>
      </dgm:t>
    </dgm:pt>
    <dgm:pt modelId="{CA5A2FA6-A9E3-4F4E-8BAE-4B034CBB0C31}" type="sibTrans" cxnId="{C27FAC92-DF6F-4DA4-9C68-BD5CAEA8BD6F}">
      <dgm:prSet/>
      <dgm:spPr/>
      <dgm:t>
        <a:bodyPr/>
        <a:lstStyle/>
        <a:p>
          <a:endParaRPr lang="ru-RU"/>
        </a:p>
      </dgm:t>
    </dgm:pt>
    <dgm:pt modelId="{2D9CDC0D-3163-4540-8A03-30D4A14F8CDB}">
      <dgm:prSet phldrT="[Текст]"/>
      <dgm:spPr/>
      <dgm:t>
        <a:bodyPr/>
        <a:lstStyle/>
        <a:p>
          <a:r>
            <a:rPr lang="ru-RU" dirty="0" smtClean="0"/>
            <a:t>Кабинеты учителей-логопедов и педагога-психолога</a:t>
          </a:r>
          <a:endParaRPr lang="ru-RU" dirty="0"/>
        </a:p>
      </dgm:t>
    </dgm:pt>
    <dgm:pt modelId="{D7E5CC2D-0004-47E2-A19C-B96EE24EB899}" type="parTrans" cxnId="{E026D3C9-218E-43FA-8945-722EC7B0BE09}">
      <dgm:prSet/>
      <dgm:spPr/>
      <dgm:t>
        <a:bodyPr/>
        <a:lstStyle/>
        <a:p>
          <a:endParaRPr lang="ru-RU"/>
        </a:p>
      </dgm:t>
    </dgm:pt>
    <dgm:pt modelId="{29BABAB6-9131-4162-91AC-AC8CDBD86528}" type="sibTrans" cxnId="{E026D3C9-218E-43FA-8945-722EC7B0BE09}">
      <dgm:prSet/>
      <dgm:spPr/>
      <dgm:t>
        <a:bodyPr/>
        <a:lstStyle/>
        <a:p>
          <a:endParaRPr lang="ru-RU"/>
        </a:p>
      </dgm:t>
    </dgm:pt>
    <dgm:pt modelId="{B8394F32-1E76-414D-9F14-A728A6BD7A83}">
      <dgm:prSet phldrT="[Текст]"/>
      <dgm:spPr/>
      <dgm:t>
        <a:bodyPr/>
        <a:lstStyle/>
        <a:p>
          <a:r>
            <a:rPr lang="ru-RU" dirty="0" smtClean="0"/>
            <a:t>Спортивный и музыкальный залы</a:t>
          </a:r>
          <a:endParaRPr lang="ru-RU" dirty="0"/>
        </a:p>
      </dgm:t>
    </dgm:pt>
    <dgm:pt modelId="{0557EC49-92BB-4558-A9FF-E04047BEF03B}" type="parTrans" cxnId="{D1EE9074-BAB9-4B4C-B56B-AB177BAFF71B}">
      <dgm:prSet/>
      <dgm:spPr/>
      <dgm:t>
        <a:bodyPr/>
        <a:lstStyle/>
        <a:p>
          <a:endParaRPr lang="ru-RU"/>
        </a:p>
      </dgm:t>
    </dgm:pt>
    <dgm:pt modelId="{6AF8D7D8-87F3-4D03-9278-1028BA94ECEF}" type="sibTrans" cxnId="{D1EE9074-BAB9-4B4C-B56B-AB177BAFF71B}">
      <dgm:prSet/>
      <dgm:spPr/>
      <dgm:t>
        <a:bodyPr/>
        <a:lstStyle/>
        <a:p>
          <a:endParaRPr lang="ru-RU"/>
        </a:p>
      </dgm:t>
    </dgm:pt>
    <dgm:pt modelId="{C2C4102E-2747-43BC-BE7E-46423414D0AA}">
      <dgm:prSet phldrT="[Текст]"/>
      <dgm:spPr/>
      <dgm:t>
        <a:bodyPr/>
        <a:lstStyle/>
        <a:p>
          <a:r>
            <a:rPr lang="ru-RU" dirty="0" smtClean="0"/>
            <a:t>Комната психомоторной коррекции и игровая комната</a:t>
          </a:r>
          <a:endParaRPr lang="ru-RU" dirty="0"/>
        </a:p>
      </dgm:t>
    </dgm:pt>
    <dgm:pt modelId="{EB742B66-ED00-4964-8955-646F78E15F37}" type="parTrans" cxnId="{827BC84E-C901-487E-9CCD-FF2FFBD94DDE}">
      <dgm:prSet/>
      <dgm:spPr/>
      <dgm:t>
        <a:bodyPr/>
        <a:lstStyle/>
        <a:p>
          <a:endParaRPr lang="ru-RU"/>
        </a:p>
      </dgm:t>
    </dgm:pt>
    <dgm:pt modelId="{60D691F2-48EB-4572-AC05-DF6FA338E777}" type="sibTrans" cxnId="{827BC84E-C901-487E-9CCD-FF2FFBD94DDE}">
      <dgm:prSet/>
      <dgm:spPr/>
      <dgm:t>
        <a:bodyPr/>
        <a:lstStyle/>
        <a:p>
          <a:endParaRPr lang="ru-RU"/>
        </a:p>
      </dgm:t>
    </dgm:pt>
    <dgm:pt modelId="{04A3EC69-18FB-4AA6-AF3E-FB28A4E93FF0}">
      <dgm:prSet phldrT="[Текст]"/>
      <dgm:spPr/>
      <dgm:t>
        <a:bodyPr/>
        <a:lstStyle/>
        <a:p>
          <a:r>
            <a:rPr lang="ru-RU" dirty="0" smtClean="0"/>
            <a:t>Территория ДОУ</a:t>
          </a:r>
          <a:endParaRPr lang="ru-RU" dirty="0"/>
        </a:p>
      </dgm:t>
    </dgm:pt>
    <dgm:pt modelId="{06906C7B-0FDB-4DAB-A8F0-36FAD2B2B738}" type="parTrans" cxnId="{609D6F01-C3ED-446F-ABE1-648D4454288A}">
      <dgm:prSet/>
      <dgm:spPr/>
      <dgm:t>
        <a:bodyPr/>
        <a:lstStyle/>
        <a:p>
          <a:endParaRPr lang="ru-RU"/>
        </a:p>
      </dgm:t>
    </dgm:pt>
    <dgm:pt modelId="{77A868B1-BB07-4466-8803-B891A8435A91}" type="sibTrans" cxnId="{609D6F01-C3ED-446F-ABE1-648D4454288A}">
      <dgm:prSet/>
      <dgm:spPr/>
      <dgm:t>
        <a:bodyPr/>
        <a:lstStyle/>
        <a:p>
          <a:endParaRPr lang="ru-RU"/>
        </a:p>
      </dgm:t>
    </dgm:pt>
    <dgm:pt modelId="{E7922B0E-B3BC-4EB0-BFE7-A6B904D37C1C}">
      <dgm:prSet/>
      <dgm:spPr/>
      <dgm:t>
        <a:bodyPr/>
        <a:lstStyle/>
        <a:p>
          <a:r>
            <a:rPr lang="ru-RU" dirty="0" smtClean="0"/>
            <a:t>Специалисты и воспитатели компенсирующих групп с высшим образованием, с высшей и первой категорией</a:t>
          </a:r>
          <a:endParaRPr lang="ru-RU" dirty="0"/>
        </a:p>
      </dgm:t>
    </dgm:pt>
    <dgm:pt modelId="{D2273D79-886C-4A3F-8BEB-88CC5FA50BF2}" type="parTrans" cxnId="{5D52BBF8-575B-4938-A8E9-1B500218F6C5}">
      <dgm:prSet/>
      <dgm:spPr/>
      <dgm:t>
        <a:bodyPr/>
        <a:lstStyle/>
        <a:p>
          <a:endParaRPr lang="ru-RU"/>
        </a:p>
      </dgm:t>
    </dgm:pt>
    <dgm:pt modelId="{C44D0DF2-77D9-4BD8-84E9-493EA37B069E}" type="sibTrans" cxnId="{5D52BBF8-575B-4938-A8E9-1B500218F6C5}">
      <dgm:prSet/>
      <dgm:spPr/>
      <dgm:t>
        <a:bodyPr/>
        <a:lstStyle/>
        <a:p>
          <a:endParaRPr lang="ru-RU"/>
        </a:p>
      </dgm:t>
    </dgm:pt>
    <dgm:pt modelId="{1C772EE4-A95F-4DA5-A9F7-2FD8BA272D41}">
      <dgm:prSet/>
      <dgm:spPr/>
      <dgm:t>
        <a:bodyPr/>
        <a:lstStyle/>
        <a:p>
          <a:r>
            <a:rPr lang="ru-RU" dirty="0" smtClean="0"/>
            <a:t>100% прошли КПК и переподготовку</a:t>
          </a:r>
          <a:endParaRPr lang="ru-RU" dirty="0"/>
        </a:p>
      </dgm:t>
    </dgm:pt>
    <dgm:pt modelId="{6A708D8D-58CE-4A3F-88CA-ABBEC88335C5}" type="parTrans" cxnId="{D0864CEC-123E-445C-83FC-160C22C604AF}">
      <dgm:prSet/>
      <dgm:spPr/>
      <dgm:t>
        <a:bodyPr/>
        <a:lstStyle/>
        <a:p>
          <a:endParaRPr lang="ru-RU"/>
        </a:p>
      </dgm:t>
    </dgm:pt>
    <dgm:pt modelId="{E4A23B87-BA1F-495F-8703-D1D17573CF16}" type="sibTrans" cxnId="{D0864CEC-123E-445C-83FC-160C22C604AF}">
      <dgm:prSet/>
      <dgm:spPr/>
      <dgm:t>
        <a:bodyPr/>
        <a:lstStyle/>
        <a:p>
          <a:endParaRPr lang="ru-RU"/>
        </a:p>
      </dgm:t>
    </dgm:pt>
    <dgm:pt modelId="{AB075D80-D94A-41C4-BADF-B5BAE14D6EF8}">
      <dgm:prSet phldrT="[Текст]"/>
      <dgm:spPr/>
      <dgm:t>
        <a:bodyPr/>
        <a:lstStyle/>
        <a:p>
          <a:r>
            <a:rPr lang="ru-RU" dirty="0" smtClean="0"/>
            <a:t>3 группы компенсирующей направленности для детей с ТНР, </a:t>
          </a:r>
          <a:endParaRPr lang="ru-RU" dirty="0"/>
        </a:p>
      </dgm:t>
    </dgm:pt>
    <dgm:pt modelId="{120AF974-73D6-4614-BBD6-37B48FD3A5DB}" type="parTrans" cxnId="{BBB50804-C471-45C2-9393-13421B7824F9}">
      <dgm:prSet/>
      <dgm:spPr/>
      <dgm:t>
        <a:bodyPr/>
        <a:lstStyle/>
        <a:p>
          <a:endParaRPr lang="ru-RU"/>
        </a:p>
      </dgm:t>
    </dgm:pt>
    <dgm:pt modelId="{789BF5A9-D672-486D-9754-6508A06450E9}" type="sibTrans" cxnId="{BBB50804-C471-45C2-9393-13421B7824F9}">
      <dgm:prSet/>
      <dgm:spPr/>
      <dgm:t>
        <a:bodyPr/>
        <a:lstStyle/>
        <a:p>
          <a:endParaRPr lang="ru-RU"/>
        </a:p>
      </dgm:t>
    </dgm:pt>
    <dgm:pt modelId="{16282087-4629-451F-B1A0-6AD214252712}">
      <dgm:prSet phldrT="[Текст]"/>
      <dgm:spPr/>
      <dgm:t>
        <a:bodyPr/>
        <a:lstStyle/>
        <a:p>
          <a:r>
            <a:rPr lang="ru-RU" dirty="0" smtClean="0"/>
            <a:t>2 группы общеразвивающей направленности, в </a:t>
          </a:r>
          <a:r>
            <a:rPr lang="ru-RU" dirty="0" err="1" smtClean="0"/>
            <a:t>т.ч</a:t>
          </a:r>
          <a:r>
            <a:rPr lang="ru-RU" dirty="0" smtClean="0"/>
            <a:t>.  ФФНР, </a:t>
          </a:r>
          <a:endParaRPr lang="ru-RU" dirty="0"/>
        </a:p>
      </dgm:t>
    </dgm:pt>
    <dgm:pt modelId="{91AD6465-F966-4E7B-88B1-65D5B2BE89B1}" type="parTrans" cxnId="{DE441FC1-6A59-4A49-B337-7B63968EEBBC}">
      <dgm:prSet/>
      <dgm:spPr/>
      <dgm:t>
        <a:bodyPr/>
        <a:lstStyle/>
        <a:p>
          <a:endParaRPr lang="ru-RU"/>
        </a:p>
      </dgm:t>
    </dgm:pt>
    <dgm:pt modelId="{9912D607-1425-4D18-B552-74B91F19A304}" type="sibTrans" cxnId="{DE441FC1-6A59-4A49-B337-7B63968EEBBC}">
      <dgm:prSet/>
      <dgm:spPr/>
      <dgm:t>
        <a:bodyPr/>
        <a:lstStyle/>
        <a:p>
          <a:endParaRPr lang="ru-RU"/>
        </a:p>
      </dgm:t>
    </dgm:pt>
    <dgm:pt modelId="{C313E7AC-BB9A-4F61-B044-129B83F0E9A9}">
      <dgm:prSet phldrT="[Текст]"/>
      <dgm:spPr/>
      <dgm:t>
        <a:bodyPr/>
        <a:lstStyle/>
        <a:p>
          <a:r>
            <a:rPr lang="ru-RU" dirty="0" smtClean="0"/>
            <a:t>2 группы оздоровительной направленности</a:t>
          </a:r>
          <a:endParaRPr lang="ru-RU" dirty="0"/>
        </a:p>
      </dgm:t>
    </dgm:pt>
    <dgm:pt modelId="{65D20E26-406C-466B-9CC5-0CAD905BBA8E}" type="parTrans" cxnId="{5FE49F4B-851F-4150-86E4-CCFC681D7F27}">
      <dgm:prSet/>
      <dgm:spPr/>
      <dgm:t>
        <a:bodyPr/>
        <a:lstStyle/>
        <a:p>
          <a:endParaRPr lang="ru-RU"/>
        </a:p>
      </dgm:t>
    </dgm:pt>
    <dgm:pt modelId="{E57C7A5D-D7C6-4334-85DA-3585A8251A0E}" type="sibTrans" cxnId="{5FE49F4B-851F-4150-86E4-CCFC681D7F27}">
      <dgm:prSet/>
      <dgm:spPr/>
      <dgm:t>
        <a:bodyPr/>
        <a:lstStyle/>
        <a:p>
          <a:endParaRPr lang="ru-RU"/>
        </a:p>
      </dgm:t>
    </dgm:pt>
    <dgm:pt modelId="{0F83EAF0-E177-4C50-9CC7-DBB8865FEED5}" type="pres">
      <dgm:prSet presAssocID="{AA295249-E034-4BA9-B049-6A7A29F03C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6D2A92-8B10-4342-8456-D80AAFA41F34}" type="pres">
      <dgm:prSet presAssocID="{EFA2F570-0407-4794-8BC5-50365BD8DB29}" presName="composite" presStyleCnt="0"/>
      <dgm:spPr/>
    </dgm:pt>
    <dgm:pt modelId="{722F378D-379A-4AB6-9856-C8C60FC401B0}" type="pres">
      <dgm:prSet presAssocID="{EFA2F570-0407-4794-8BC5-50365BD8DB2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B13F9-6971-4E22-8520-6F129DE81572}" type="pres">
      <dgm:prSet presAssocID="{EFA2F570-0407-4794-8BC5-50365BD8DB29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EA9BC-4E24-4E18-968F-5875571B7172}" type="pres">
      <dgm:prSet presAssocID="{3BD71AD0-20F4-41B7-83CE-D3170A083261}" presName="space" presStyleCnt="0"/>
      <dgm:spPr/>
    </dgm:pt>
    <dgm:pt modelId="{C257B821-1BD3-49C8-85B4-CB91DC7CCCE3}" type="pres">
      <dgm:prSet presAssocID="{09C2774A-6436-4526-B517-F3713D82F356}" presName="composite" presStyleCnt="0"/>
      <dgm:spPr/>
    </dgm:pt>
    <dgm:pt modelId="{F0721166-3DB9-4E99-BFB3-C0969E3CFB3B}" type="pres">
      <dgm:prSet presAssocID="{09C2774A-6436-4526-B517-F3713D82F35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CC2E0-19E9-400D-BFC1-D3B5749DD217}" type="pres">
      <dgm:prSet presAssocID="{09C2774A-6436-4526-B517-F3713D82F356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4F17A-D423-4448-ABFA-40DDF0C8CF06}" type="pres">
      <dgm:prSet presAssocID="{DE6314E2-95BD-4459-9CB8-7B75BEB8A0E9}" presName="space" presStyleCnt="0"/>
      <dgm:spPr/>
    </dgm:pt>
    <dgm:pt modelId="{935A064F-E3EA-463B-90B5-11A697F85801}" type="pres">
      <dgm:prSet presAssocID="{3B906255-E8EF-4E30-A2EE-15FF1910A2FD}" presName="composite" presStyleCnt="0"/>
      <dgm:spPr/>
    </dgm:pt>
    <dgm:pt modelId="{C166F23E-3D65-4AAA-A88C-CDFB9ECF78A1}" type="pres">
      <dgm:prSet presAssocID="{3B906255-E8EF-4E30-A2EE-15FF1910A2F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9D319-3F42-414C-8DD7-963D2E24A972}" type="pres">
      <dgm:prSet presAssocID="{3B906255-E8EF-4E30-A2EE-15FF1910A2FD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05D41-CBAD-4607-87A8-53203B174A63}" type="pres">
      <dgm:prSet presAssocID="{5E2F6F48-5BB4-46C5-98B1-06811DC0DEA1}" presName="space" presStyleCnt="0"/>
      <dgm:spPr/>
    </dgm:pt>
    <dgm:pt modelId="{B20F3D47-697C-4BEA-9D25-649679C4A0F2}" type="pres">
      <dgm:prSet presAssocID="{847B8D1F-4960-4171-874D-BA17E218DAE4}" presName="composite" presStyleCnt="0"/>
      <dgm:spPr/>
    </dgm:pt>
    <dgm:pt modelId="{D5FB3CAB-63ED-48B5-8AFC-5B5A1162735A}" type="pres">
      <dgm:prSet presAssocID="{847B8D1F-4960-4171-874D-BA17E218DAE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B17CC-3DD2-4692-B3A5-F6251F1F17B0}" type="pres">
      <dgm:prSet presAssocID="{847B8D1F-4960-4171-874D-BA17E218DAE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6C1E2D-592B-41B6-A435-E569808C4113}" type="presOf" srcId="{AB075D80-D94A-41C4-BADF-B5BAE14D6EF8}" destId="{E09B13F9-6971-4E22-8520-6F129DE81572}" srcOrd="0" destOrd="1" presId="urn:microsoft.com/office/officeart/2005/8/layout/hList1"/>
    <dgm:cxn modelId="{463113E8-6075-4B1D-8576-C5375F3C204B}" srcId="{847B8D1F-4960-4171-874D-BA17E218DAE4}" destId="{AA4EDD6C-079B-4EC6-AA4C-0492DEA1A6C3}" srcOrd="0" destOrd="0" parTransId="{CA15F2A2-31E9-407D-B3E5-897E10369C6F}" sibTransId="{F479F1F6-D9AA-408B-879B-895EB312120F}"/>
    <dgm:cxn modelId="{35B91A0E-EAB9-4E9B-B212-312BFFEAA83F}" type="presOf" srcId="{04A3EC69-18FB-4AA6-AF3E-FB28A4E93FF0}" destId="{DE4B17CC-3DD2-4692-B3A5-F6251F1F17B0}" srcOrd="0" destOrd="4" presId="urn:microsoft.com/office/officeart/2005/8/layout/hList1"/>
    <dgm:cxn modelId="{C27FAC92-DF6F-4DA4-9C68-BD5CAEA8BD6F}" srcId="{09C2774A-6436-4526-B517-F3713D82F356}" destId="{CD4598FB-2AB3-4F03-A6A7-837BD107A3D6}" srcOrd="3" destOrd="0" parTransId="{5878567B-0EE1-4F7F-AFBE-6B13FEE6D6C4}" sibTransId="{CA5A2FA6-A9E3-4F4E-8BAE-4B034CBB0C31}"/>
    <dgm:cxn modelId="{9C28F0FF-5F57-4BA4-89F3-DDF9E2520C32}" srcId="{EFA2F570-0407-4794-8BC5-50365BD8DB29}" destId="{2B403DCA-472F-4484-B7AD-CB75E11E4D73}" srcOrd="4" destOrd="0" parTransId="{C905A89D-4B02-468A-AB40-FA087CF03C23}" sibTransId="{68AC0D57-E6B4-4CCC-8D83-BC71EE50BAE2}"/>
    <dgm:cxn modelId="{E4BCD2C2-2CA8-4D75-870B-47F47C35C20D}" type="presOf" srcId="{3B906255-E8EF-4E30-A2EE-15FF1910A2FD}" destId="{C166F23E-3D65-4AAA-A88C-CDFB9ECF78A1}" srcOrd="0" destOrd="0" presId="urn:microsoft.com/office/officeart/2005/8/layout/hList1"/>
    <dgm:cxn modelId="{5D52BBF8-575B-4938-A8E9-1B500218F6C5}" srcId="{09C2774A-6436-4526-B517-F3713D82F356}" destId="{E7922B0E-B3BC-4EB0-BFE7-A6B904D37C1C}" srcOrd="1" destOrd="0" parTransId="{D2273D79-886C-4A3F-8BEB-88CC5FA50BF2}" sibTransId="{C44D0DF2-77D9-4BD8-84E9-493EA37B069E}"/>
    <dgm:cxn modelId="{E026D3C9-218E-43FA-8945-722EC7B0BE09}" srcId="{847B8D1F-4960-4171-874D-BA17E218DAE4}" destId="{2D9CDC0D-3163-4540-8A03-30D4A14F8CDB}" srcOrd="1" destOrd="0" parTransId="{D7E5CC2D-0004-47E2-A19C-B96EE24EB899}" sibTransId="{29BABAB6-9131-4162-91AC-AC8CDBD86528}"/>
    <dgm:cxn modelId="{1BB844E6-3829-41D7-9F60-7736D1A29C17}" type="presOf" srcId="{847B8D1F-4960-4171-874D-BA17E218DAE4}" destId="{D5FB3CAB-63ED-48B5-8AFC-5B5A1162735A}" srcOrd="0" destOrd="0" presId="urn:microsoft.com/office/officeart/2005/8/layout/hList1"/>
    <dgm:cxn modelId="{609D6F01-C3ED-446F-ABE1-648D4454288A}" srcId="{847B8D1F-4960-4171-874D-BA17E218DAE4}" destId="{04A3EC69-18FB-4AA6-AF3E-FB28A4E93FF0}" srcOrd="4" destOrd="0" parTransId="{06906C7B-0FDB-4DAB-A8F0-36FAD2B2B738}" sibTransId="{77A868B1-BB07-4466-8803-B891A8435A91}"/>
    <dgm:cxn modelId="{BBB50804-C471-45C2-9393-13421B7824F9}" srcId="{EFA2F570-0407-4794-8BC5-50365BD8DB29}" destId="{AB075D80-D94A-41C4-BADF-B5BAE14D6EF8}" srcOrd="1" destOrd="0" parTransId="{120AF974-73D6-4614-BBD6-37B48FD3A5DB}" sibTransId="{789BF5A9-D672-486D-9754-6508A06450E9}"/>
    <dgm:cxn modelId="{B1416CB8-BE5C-4F8D-B27D-AB07259BE52B}" srcId="{3B906255-E8EF-4E30-A2EE-15FF1910A2FD}" destId="{8BB70FC7-E561-4C2E-A646-B20B70DA904A}" srcOrd="0" destOrd="0" parTransId="{0ACEA418-7537-4706-9CA4-3418DB2D865C}" sibTransId="{5EE4B7EB-495B-4AF6-B9DA-40E4CE752CA9}"/>
    <dgm:cxn modelId="{59E29D47-B62A-43C6-97D6-2C87B9EB65CF}" type="presOf" srcId="{E7922B0E-B3BC-4EB0-BFE7-A6B904D37C1C}" destId="{054CC2E0-19E9-400D-BFC1-D3B5749DD217}" srcOrd="0" destOrd="1" presId="urn:microsoft.com/office/officeart/2005/8/layout/hList1"/>
    <dgm:cxn modelId="{5DAE09B6-FD9E-46AC-97B5-6FC3EF23F61B}" type="presOf" srcId="{B8394F32-1E76-414D-9F14-A728A6BD7A83}" destId="{DE4B17CC-3DD2-4692-B3A5-F6251F1F17B0}" srcOrd="0" destOrd="2" presId="urn:microsoft.com/office/officeart/2005/8/layout/hList1"/>
    <dgm:cxn modelId="{B4AD3DDB-CA51-4C61-8EB8-B1B553CDAECB}" type="presOf" srcId="{1C772EE4-A95F-4DA5-A9F7-2FD8BA272D41}" destId="{054CC2E0-19E9-400D-BFC1-D3B5749DD217}" srcOrd="0" destOrd="2" presId="urn:microsoft.com/office/officeart/2005/8/layout/hList1"/>
    <dgm:cxn modelId="{4787ABDE-7B83-476A-B6D5-2E71960B825F}" srcId="{09C2774A-6436-4526-B517-F3713D82F356}" destId="{65C79E11-FB56-4116-930D-ABF36E932B9D}" srcOrd="0" destOrd="0" parTransId="{4FA087CE-24BE-4C75-BEC2-08ACC6E5EA77}" sibTransId="{4F5AEE50-D32B-470A-BBEB-3333CF3BD089}"/>
    <dgm:cxn modelId="{3D505F79-D44A-40A5-A963-1F862118A587}" srcId="{EFA2F570-0407-4794-8BC5-50365BD8DB29}" destId="{839D2CC5-52D4-4AAA-88AA-91CAE5B28AAB}" srcOrd="0" destOrd="0" parTransId="{3FB4BBB0-E7DA-4855-9B43-B1949B8EF3B3}" sibTransId="{61288C73-0A08-401E-A31B-C52E18A909C6}"/>
    <dgm:cxn modelId="{8D64136F-DD1C-4BF2-9DA7-F63632BB9E53}" type="presOf" srcId="{AA4EDD6C-079B-4EC6-AA4C-0492DEA1A6C3}" destId="{DE4B17CC-3DD2-4692-B3A5-F6251F1F17B0}" srcOrd="0" destOrd="0" presId="urn:microsoft.com/office/officeart/2005/8/layout/hList1"/>
    <dgm:cxn modelId="{3E659FA5-5386-4E10-ACCB-3C25942109DA}" type="presOf" srcId="{CD4598FB-2AB3-4F03-A6A7-837BD107A3D6}" destId="{054CC2E0-19E9-400D-BFC1-D3B5749DD217}" srcOrd="0" destOrd="3" presId="urn:microsoft.com/office/officeart/2005/8/layout/hList1"/>
    <dgm:cxn modelId="{1CE3A28C-140A-46BF-89C7-9EA71F8E027C}" type="presOf" srcId="{2B403DCA-472F-4484-B7AD-CB75E11E4D73}" destId="{E09B13F9-6971-4E22-8520-6F129DE81572}" srcOrd="0" destOrd="4" presId="urn:microsoft.com/office/officeart/2005/8/layout/hList1"/>
    <dgm:cxn modelId="{A1C6A460-6262-4F22-A137-31D0AAE6E680}" type="presOf" srcId="{2D9CDC0D-3163-4540-8A03-30D4A14F8CDB}" destId="{DE4B17CC-3DD2-4692-B3A5-F6251F1F17B0}" srcOrd="0" destOrd="1" presId="urn:microsoft.com/office/officeart/2005/8/layout/hList1"/>
    <dgm:cxn modelId="{26CF00C5-EB6C-4C6E-8771-4CD7827A5CB1}" type="presOf" srcId="{16282087-4629-451F-B1A0-6AD214252712}" destId="{E09B13F9-6971-4E22-8520-6F129DE81572}" srcOrd="0" destOrd="2" presId="urn:microsoft.com/office/officeart/2005/8/layout/hList1"/>
    <dgm:cxn modelId="{5FE49F4B-851F-4150-86E4-CCFC681D7F27}" srcId="{EFA2F570-0407-4794-8BC5-50365BD8DB29}" destId="{C313E7AC-BB9A-4F61-B044-129B83F0E9A9}" srcOrd="3" destOrd="0" parTransId="{65D20E26-406C-466B-9CC5-0CAD905BBA8E}" sibTransId="{E57C7A5D-D7C6-4334-85DA-3585A8251A0E}"/>
    <dgm:cxn modelId="{827BC84E-C901-487E-9CCD-FF2FFBD94DDE}" srcId="{847B8D1F-4960-4171-874D-BA17E218DAE4}" destId="{C2C4102E-2747-43BC-BE7E-46423414D0AA}" srcOrd="3" destOrd="0" parTransId="{EB742B66-ED00-4964-8955-646F78E15F37}" sibTransId="{60D691F2-48EB-4572-AC05-DF6FA338E777}"/>
    <dgm:cxn modelId="{D1EE9074-BAB9-4B4C-B56B-AB177BAFF71B}" srcId="{847B8D1F-4960-4171-874D-BA17E218DAE4}" destId="{B8394F32-1E76-414D-9F14-A728A6BD7A83}" srcOrd="2" destOrd="0" parTransId="{0557EC49-92BB-4558-A9FF-E04047BEF03B}" sibTransId="{6AF8D7D8-87F3-4D03-9278-1028BA94ECEF}"/>
    <dgm:cxn modelId="{568CA0B9-BEAD-4907-99DC-66134D8D986C}" type="presOf" srcId="{8BB70FC7-E561-4C2E-A646-B20B70DA904A}" destId="{ED49D319-3F42-414C-8DD7-963D2E24A972}" srcOrd="0" destOrd="0" presId="urn:microsoft.com/office/officeart/2005/8/layout/hList1"/>
    <dgm:cxn modelId="{9F5740A8-CC1D-4519-B54C-72642FB8DB89}" type="presOf" srcId="{C313E7AC-BB9A-4F61-B044-129B83F0E9A9}" destId="{E09B13F9-6971-4E22-8520-6F129DE81572}" srcOrd="0" destOrd="3" presId="urn:microsoft.com/office/officeart/2005/8/layout/hList1"/>
    <dgm:cxn modelId="{DE441FC1-6A59-4A49-B337-7B63968EEBBC}" srcId="{EFA2F570-0407-4794-8BC5-50365BD8DB29}" destId="{16282087-4629-451F-B1A0-6AD214252712}" srcOrd="2" destOrd="0" parTransId="{91AD6465-F966-4E7B-88B1-65D5B2BE89B1}" sibTransId="{9912D607-1425-4D18-B552-74B91F19A304}"/>
    <dgm:cxn modelId="{982A7BA2-5423-4125-9EB3-9FB7CE83AAC3}" type="presOf" srcId="{C2C4102E-2747-43BC-BE7E-46423414D0AA}" destId="{DE4B17CC-3DD2-4692-B3A5-F6251F1F17B0}" srcOrd="0" destOrd="3" presId="urn:microsoft.com/office/officeart/2005/8/layout/hList1"/>
    <dgm:cxn modelId="{6F1437CD-2792-468B-A49D-6D208FA90893}" srcId="{AA295249-E034-4BA9-B049-6A7A29F03CAA}" destId="{09C2774A-6436-4526-B517-F3713D82F356}" srcOrd="1" destOrd="0" parTransId="{ED917785-1622-4795-84EE-2FC52E476816}" sibTransId="{DE6314E2-95BD-4459-9CB8-7B75BEB8A0E9}"/>
    <dgm:cxn modelId="{D95CAB01-C2AB-4B41-A598-5D01C526DBE8}" srcId="{AA295249-E034-4BA9-B049-6A7A29F03CAA}" destId="{3B906255-E8EF-4E30-A2EE-15FF1910A2FD}" srcOrd="2" destOrd="0" parTransId="{5449C70C-3932-41A0-BA6A-95FFE825DFC7}" sibTransId="{5E2F6F48-5BB4-46C5-98B1-06811DC0DEA1}"/>
    <dgm:cxn modelId="{DD204B68-19C4-48C6-9E5E-254478788A8A}" type="presOf" srcId="{09C2774A-6436-4526-B517-F3713D82F356}" destId="{F0721166-3DB9-4E99-BFB3-C0969E3CFB3B}" srcOrd="0" destOrd="0" presId="urn:microsoft.com/office/officeart/2005/8/layout/hList1"/>
    <dgm:cxn modelId="{9B6E39D6-3AB0-4502-8C81-DA675ACCF5DE}" srcId="{AA295249-E034-4BA9-B049-6A7A29F03CAA}" destId="{EFA2F570-0407-4794-8BC5-50365BD8DB29}" srcOrd="0" destOrd="0" parTransId="{0F0AD101-4610-49D8-A911-47C80916B9B9}" sibTransId="{3BD71AD0-20F4-41B7-83CE-D3170A083261}"/>
    <dgm:cxn modelId="{6E513375-9A5D-4162-ABF4-2022AF3BF38F}" type="presOf" srcId="{EFA2F570-0407-4794-8BC5-50365BD8DB29}" destId="{722F378D-379A-4AB6-9856-C8C60FC401B0}" srcOrd="0" destOrd="0" presId="urn:microsoft.com/office/officeart/2005/8/layout/hList1"/>
    <dgm:cxn modelId="{68354391-0076-46E8-9F45-246EC77762C1}" srcId="{AA295249-E034-4BA9-B049-6A7A29F03CAA}" destId="{847B8D1F-4960-4171-874D-BA17E218DAE4}" srcOrd="3" destOrd="0" parTransId="{91901A2F-381B-4460-ACC4-71C2CE7F7A93}" sibTransId="{B02AD430-B026-481D-8C33-D88C200C687D}"/>
    <dgm:cxn modelId="{31EC244D-1353-4CBF-B98C-6B7A98FE9B2D}" type="presOf" srcId="{839D2CC5-52D4-4AAA-88AA-91CAE5B28AAB}" destId="{E09B13F9-6971-4E22-8520-6F129DE81572}" srcOrd="0" destOrd="0" presId="urn:microsoft.com/office/officeart/2005/8/layout/hList1"/>
    <dgm:cxn modelId="{5E21349F-1B7F-49F6-AE89-F500691637B1}" type="presOf" srcId="{65C79E11-FB56-4116-930D-ABF36E932B9D}" destId="{054CC2E0-19E9-400D-BFC1-D3B5749DD217}" srcOrd="0" destOrd="0" presId="urn:microsoft.com/office/officeart/2005/8/layout/hList1"/>
    <dgm:cxn modelId="{D0864CEC-123E-445C-83FC-160C22C604AF}" srcId="{09C2774A-6436-4526-B517-F3713D82F356}" destId="{1C772EE4-A95F-4DA5-A9F7-2FD8BA272D41}" srcOrd="2" destOrd="0" parTransId="{6A708D8D-58CE-4A3F-88CA-ABBEC88335C5}" sibTransId="{E4A23B87-BA1F-495F-8703-D1D17573CF16}"/>
    <dgm:cxn modelId="{58E5DA19-952C-4A3F-904D-4A20B7559C59}" type="presOf" srcId="{AA295249-E034-4BA9-B049-6A7A29F03CAA}" destId="{0F83EAF0-E177-4C50-9CC7-DBB8865FEED5}" srcOrd="0" destOrd="0" presId="urn:microsoft.com/office/officeart/2005/8/layout/hList1"/>
    <dgm:cxn modelId="{73A5559B-8CC0-4754-ABEC-036226532F0D}" type="presParOf" srcId="{0F83EAF0-E177-4C50-9CC7-DBB8865FEED5}" destId="{9F6D2A92-8B10-4342-8456-D80AAFA41F34}" srcOrd="0" destOrd="0" presId="urn:microsoft.com/office/officeart/2005/8/layout/hList1"/>
    <dgm:cxn modelId="{BA1CA8D8-4265-45D0-B9F6-ED18B6D4BBC4}" type="presParOf" srcId="{9F6D2A92-8B10-4342-8456-D80AAFA41F34}" destId="{722F378D-379A-4AB6-9856-C8C60FC401B0}" srcOrd="0" destOrd="0" presId="urn:microsoft.com/office/officeart/2005/8/layout/hList1"/>
    <dgm:cxn modelId="{11A8E865-87DD-4172-9BC4-6D7E3CD73C25}" type="presParOf" srcId="{9F6D2A92-8B10-4342-8456-D80AAFA41F34}" destId="{E09B13F9-6971-4E22-8520-6F129DE81572}" srcOrd="1" destOrd="0" presId="urn:microsoft.com/office/officeart/2005/8/layout/hList1"/>
    <dgm:cxn modelId="{9D5A8DC8-77BD-4593-8A15-AAA80E21198A}" type="presParOf" srcId="{0F83EAF0-E177-4C50-9CC7-DBB8865FEED5}" destId="{1E0EA9BC-4E24-4E18-968F-5875571B7172}" srcOrd="1" destOrd="0" presId="urn:microsoft.com/office/officeart/2005/8/layout/hList1"/>
    <dgm:cxn modelId="{9A1D1E76-C74E-4B22-9423-688A60D12D7C}" type="presParOf" srcId="{0F83EAF0-E177-4C50-9CC7-DBB8865FEED5}" destId="{C257B821-1BD3-49C8-85B4-CB91DC7CCCE3}" srcOrd="2" destOrd="0" presId="urn:microsoft.com/office/officeart/2005/8/layout/hList1"/>
    <dgm:cxn modelId="{F296AD9E-72A8-4D42-A99B-8FD9BF3A6D36}" type="presParOf" srcId="{C257B821-1BD3-49C8-85B4-CB91DC7CCCE3}" destId="{F0721166-3DB9-4E99-BFB3-C0969E3CFB3B}" srcOrd="0" destOrd="0" presId="urn:microsoft.com/office/officeart/2005/8/layout/hList1"/>
    <dgm:cxn modelId="{D04440C8-7DFD-427B-87B1-1BF82B866D24}" type="presParOf" srcId="{C257B821-1BD3-49C8-85B4-CB91DC7CCCE3}" destId="{054CC2E0-19E9-400D-BFC1-D3B5749DD217}" srcOrd="1" destOrd="0" presId="urn:microsoft.com/office/officeart/2005/8/layout/hList1"/>
    <dgm:cxn modelId="{B17C424C-FAD6-4AF6-8555-AF983872D91E}" type="presParOf" srcId="{0F83EAF0-E177-4C50-9CC7-DBB8865FEED5}" destId="{44E4F17A-D423-4448-ABFA-40DDF0C8CF06}" srcOrd="3" destOrd="0" presId="urn:microsoft.com/office/officeart/2005/8/layout/hList1"/>
    <dgm:cxn modelId="{D939BD95-58E6-46FD-8508-087BC3497B3F}" type="presParOf" srcId="{0F83EAF0-E177-4C50-9CC7-DBB8865FEED5}" destId="{935A064F-E3EA-463B-90B5-11A697F85801}" srcOrd="4" destOrd="0" presId="urn:microsoft.com/office/officeart/2005/8/layout/hList1"/>
    <dgm:cxn modelId="{275DF8B4-55DD-42BA-BACD-5AF16A1C81B6}" type="presParOf" srcId="{935A064F-E3EA-463B-90B5-11A697F85801}" destId="{C166F23E-3D65-4AAA-A88C-CDFB9ECF78A1}" srcOrd="0" destOrd="0" presId="urn:microsoft.com/office/officeart/2005/8/layout/hList1"/>
    <dgm:cxn modelId="{E6B3B3D3-095B-4E7B-9BCD-9F507FB684EE}" type="presParOf" srcId="{935A064F-E3EA-463B-90B5-11A697F85801}" destId="{ED49D319-3F42-414C-8DD7-963D2E24A972}" srcOrd="1" destOrd="0" presId="urn:microsoft.com/office/officeart/2005/8/layout/hList1"/>
    <dgm:cxn modelId="{89C75943-6FEC-472B-9FC8-843856E5D707}" type="presParOf" srcId="{0F83EAF0-E177-4C50-9CC7-DBB8865FEED5}" destId="{BCE05D41-CBAD-4607-87A8-53203B174A63}" srcOrd="5" destOrd="0" presId="urn:microsoft.com/office/officeart/2005/8/layout/hList1"/>
    <dgm:cxn modelId="{30E323EF-463B-464A-B33E-1A2AB0F3E5A9}" type="presParOf" srcId="{0F83EAF0-E177-4C50-9CC7-DBB8865FEED5}" destId="{B20F3D47-697C-4BEA-9D25-649679C4A0F2}" srcOrd="6" destOrd="0" presId="urn:microsoft.com/office/officeart/2005/8/layout/hList1"/>
    <dgm:cxn modelId="{39721ADE-E855-4060-B46B-5DD7F4293CC8}" type="presParOf" srcId="{B20F3D47-697C-4BEA-9D25-649679C4A0F2}" destId="{D5FB3CAB-63ED-48B5-8AFC-5B5A1162735A}" srcOrd="0" destOrd="0" presId="urn:microsoft.com/office/officeart/2005/8/layout/hList1"/>
    <dgm:cxn modelId="{744AF65C-9E88-4B6D-9DA1-9B2B88AB1ABF}" type="presParOf" srcId="{B20F3D47-697C-4BEA-9D25-649679C4A0F2}" destId="{DE4B17CC-3DD2-4692-B3A5-F6251F1F17B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7B4A61-1953-411B-8C35-50D6F1A78CA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40B8F3-A749-436F-9BDE-D6C5F14B9821}">
      <dgm:prSet phldrT="[Текст]"/>
      <dgm:spPr/>
      <dgm:t>
        <a:bodyPr/>
        <a:lstStyle/>
        <a:p>
          <a:r>
            <a:rPr lang="ru-RU" b="1" dirty="0" smtClean="0"/>
            <a:t>Н.В. </a:t>
          </a:r>
          <a:r>
            <a:rPr lang="ru-RU" b="1" dirty="0" err="1" smtClean="0"/>
            <a:t>Нищева</a:t>
          </a:r>
          <a:r>
            <a:rPr lang="ru-RU" b="1" dirty="0" smtClean="0"/>
            <a:t> </a:t>
          </a:r>
          <a:r>
            <a:rPr lang="ru-RU" dirty="0" smtClean="0"/>
            <a:t>Примерная адаптированная программа коррекционно-развивающей работы в группе компенсирующей направленности ДОО для детей с тяжелыми нарушениями речи (ОНР) с 3 до 7 лет. </a:t>
          </a:r>
          <a:endParaRPr lang="ru-RU" dirty="0"/>
        </a:p>
      </dgm:t>
    </dgm:pt>
    <dgm:pt modelId="{98014D59-8AA3-48CC-8133-1B4328B16C5F}" type="parTrans" cxnId="{0BC8802A-E756-4E03-9860-438748B41E22}">
      <dgm:prSet/>
      <dgm:spPr/>
      <dgm:t>
        <a:bodyPr/>
        <a:lstStyle/>
        <a:p>
          <a:endParaRPr lang="ru-RU"/>
        </a:p>
      </dgm:t>
    </dgm:pt>
    <dgm:pt modelId="{5ADF23C3-D177-4B74-8C7B-27627C9B561A}" type="sibTrans" cxnId="{0BC8802A-E756-4E03-9860-438748B41E22}">
      <dgm:prSet/>
      <dgm:spPr/>
      <dgm:t>
        <a:bodyPr/>
        <a:lstStyle/>
        <a:p>
          <a:endParaRPr lang="ru-RU"/>
        </a:p>
      </dgm:t>
    </dgm:pt>
    <dgm:pt modelId="{CC00A3FE-1F7C-4778-8400-70453D811E45}">
      <dgm:prSet phldrT="[Текст]"/>
      <dgm:spPr/>
      <dgm:t>
        <a:bodyPr/>
        <a:lstStyle/>
        <a:p>
          <a:r>
            <a:rPr lang="ru-RU" dirty="0" smtClean="0"/>
            <a:t>Элементы </a:t>
          </a:r>
          <a:r>
            <a:rPr lang="ru-RU" dirty="0" err="1" smtClean="0"/>
            <a:t>сказкотерапии</a:t>
          </a:r>
          <a:r>
            <a:rPr lang="ru-RU" dirty="0" smtClean="0"/>
            <a:t>, </a:t>
          </a:r>
          <a:r>
            <a:rPr lang="ru-RU" dirty="0" err="1" smtClean="0"/>
            <a:t>арттерапии</a:t>
          </a:r>
          <a:r>
            <a:rPr lang="ru-RU" dirty="0" smtClean="0"/>
            <a:t>,  </a:t>
          </a:r>
          <a:r>
            <a:rPr lang="ru-RU" dirty="0" err="1" smtClean="0"/>
            <a:t>логоритмики</a:t>
          </a:r>
          <a:r>
            <a:rPr lang="ru-RU" dirty="0" smtClean="0"/>
            <a:t>, игры </a:t>
          </a:r>
          <a:r>
            <a:rPr lang="ru-RU" dirty="0" smtClean="0"/>
            <a:t>с песком и водой, </a:t>
          </a:r>
          <a:r>
            <a:rPr lang="ru-RU" dirty="0" smtClean="0"/>
            <a:t>мнемотехника</a:t>
          </a:r>
          <a:r>
            <a:rPr lang="ru-RU" dirty="0" smtClean="0"/>
            <a:t>…</a:t>
          </a:r>
          <a:endParaRPr lang="ru-RU" dirty="0"/>
        </a:p>
      </dgm:t>
    </dgm:pt>
    <dgm:pt modelId="{E18C8407-E332-4015-826D-8E4FD088793E}" type="parTrans" cxnId="{DB79F892-AC0B-48DA-82F1-98A0F60C8820}">
      <dgm:prSet/>
      <dgm:spPr/>
      <dgm:t>
        <a:bodyPr/>
        <a:lstStyle/>
        <a:p>
          <a:endParaRPr lang="ru-RU"/>
        </a:p>
      </dgm:t>
    </dgm:pt>
    <dgm:pt modelId="{883B4B3F-24A3-492F-803E-646CDA97FA0B}" type="sibTrans" cxnId="{DB79F892-AC0B-48DA-82F1-98A0F60C8820}">
      <dgm:prSet/>
      <dgm:spPr/>
      <dgm:t>
        <a:bodyPr/>
        <a:lstStyle/>
        <a:p>
          <a:endParaRPr lang="ru-RU"/>
        </a:p>
      </dgm:t>
    </dgm:pt>
    <dgm:pt modelId="{920A3CA2-0F22-42AF-9408-2712F0FD5AFE}">
      <dgm:prSet phldrT="[Текст]" phldr="1"/>
      <dgm:spPr/>
      <dgm:t>
        <a:bodyPr/>
        <a:lstStyle/>
        <a:p>
          <a:endParaRPr lang="ru-RU"/>
        </a:p>
      </dgm:t>
    </dgm:pt>
    <dgm:pt modelId="{652146C1-1BD6-466C-8366-9D3B56417F87}" type="parTrans" cxnId="{57ECEB37-EAD8-460B-9701-37B5006D248F}">
      <dgm:prSet/>
      <dgm:spPr/>
      <dgm:t>
        <a:bodyPr/>
        <a:lstStyle/>
        <a:p>
          <a:endParaRPr lang="ru-RU"/>
        </a:p>
      </dgm:t>
    </dgm:pt>
    <dgm:pt modelId="{E5D1EA4E-F8AE-4F3F-8EFB-214CD1E865CD}" type="sibTrans" cxnId="{57ECEB37-EAD8-460B-9701-37B5006D248F}">
      <dgm:prSet/>
      <dgm:spPr/>
      <dgm:t>
        <a:bodyPr/>
        <a:lstStyle/>
        <a:p>
          <a:endParaRPr lang="ru-RU"/>
        </a:p>
      </dgm:t>
    </dgm:pt>
    <dgm:pt modelId="{B237EABD-74E5-40B9-B636-C22B09A90217}">
      <dgm:prSet/>
      <dgm:spPr/>
      <dgm:t>
        <a:bodyPr/>
        <a:lstStyle/>
        <a:p>
          <a:r>
            <a:rPr lang="ru-RU" b="1" i="0" dirty="0" smtClean="0"/>
            <a:t>Кириллова Ю. А. </a:t>
          </a:r>
          <a:r>
            <a:rPr lang="ru-RU" dirty="0" smtClean="0"/>
            <a:t>Примерная программа физического образования и воспитания</a:t>
          </a:r>
          <a:r>
            <a:rPr lang="ru-RU" i="1" dirty="0" smtClean="0"/>
            <a:t> </a:t>
          </a:r>
          <a:r>
            <a:rPr lang="ru-RU" dirty="0" smtClean="0"/>
            <a:t>логопедических групп с общим недоразвитием речи (с3 до 7 лет) </a:t>
          </a:r>
          <a:endParaRPr lang="ru-RU" dirty="0"/>
        </a:p>
      </dgm:t>
    </dgm:pt>
    <dgm:pt modelId="{F96DBFF7-A835-42D9-9268-10D03FA761E6}" type="parTrans" cxnId="{30AE3EE3-021C-4D35-A5ED-D9B44091EE66}">
      <dgm:prSet/>
      <dgm:spPr/>
      <dgm:t>
        <a:bodyPr/>
        <a:lstStyle/>
        <a:p>
          <a:endParaRPr lang="ru-RU"/>
        </a:p>
      </dgm:t>
    </dgm:pt>
    <dgm:pt modelId="{C96378ED-E08D-45E6-BF90-F04608150D25}" type="sibTrans" cxnId="{30AE3EE3-021C-4D35-A5ED-D9B44091EE66}">
      <dgm:prSet/>
      <dgm:spPr/>
      <dgm:t>
        <a:bodyPr/>
        <a:lstStyle/>
        <a:p>
          <a:endParaRPr lang="ru-RU"/>
        </a:p>
      </dgm:t>
    </dgm:pt>
    <dgm:pt modelId="{9A61ACA7-D0AB-400B-A49B-F4D2DD4108BC}">
      <dgm:prSet/>
      <dgm:spPr/>
      <dgm:t>
        <a:bodyPr/>
        <a:lstStyle/>
        <a:p>
          <a:r>
            <a:rPr lang="ru-RU" b="1" dirty="0" smtClean="0"/>
            <a:t>Лыкова И.А. </a:t>
          </a:r>
          <a:r>
            <a:rPr lang="ru-RU" dirty="0" smtClean="0"/>
            <a:t>«Цветные ладошки», </a:t>
          </a:r>
          <a:r>
            <a:rPr lang="ru-RU" b="1" dirty="0" err="1" smtClean="0"/>
            <a:t>Чумичева</a:t>
          </a:r>
          <a:r>
            <a:rPr lang="ru-RU" b="1" dirty="0" smtClean="0"/>
            <a:t> Р.М. </a:t>
          </a:r>
          <a:r>
            <a:rPr lang="ru-RU" dirty="0" smtClean="0"/>
            <a:t>«Родники Дона»</a:t>
          </a:r>
          <a:endParaRPr lang="ru-RU" dirty="0"/>
        </a:p>
      </dgm:t>
    </dgm:pt>
    <dgm:pt modelId="{1E2EFCAA-0F4A-430E-8551-BBE1FDC08A1C}" type="parTrans" cxnId="{CFDE65E8-6FC6-4D9F-977B-7FDA94645ADD}">
      <dgm:prSet/>
      <dgm:spPr/>
      <dgm:t>
        <a:bodyPr/>
        <a:lstStyle/>
        <a:p>
          <a:endParaRPr lang="ru-RU"/>
        </a:p>
      </dgm:t>
    </dgm:pt>
    <dgm:pt modelId="{743A4D01-23C7-42A4-9A52-1CFFE01A9F82}" type="sibTrans" cxnId="{CFDE65E8-6FC6-4D9F-977B-7FDA94645ADD}">
      <dgm:prSet/>
      <dgm:spPr/>
      <dgm:t>
        <a:bodyPr/>
        <a:lstStyle/>
        <a:p>
          <a:endParaRPr lang="ru-RU"/>
        </a:p>
      </dgm:t>
    </dgm:pt>
    <dgm:pt modelId="{5C651BB4-7E24-4C7F-A4E6-D32E462D5A53}">
      <dgm:prSet/>
      <dgm:spPr/>
      <dgm:t>
        <a:bodyPr/>
        <a:lstStyle/>
        <a:p>
          <a:r>
            <a:rPr lang="ru-RU" dirty="0" smtClean="0"/>
            <a:t>Игровые наборы  </a:t>
          </a:r>
          <a:r>
            <a:rPr lang="ru-RU" dirty="0" err="1" smtClean="0"/>
            <a:t>Ф.Фребеля</a:t>
          </a:r>
          <a:r>
            <a:rPr lang="ru-RU" dirty="0" smtClean="0"/>
            <a:t>,  палочки  </a:t>
          </a:r>
          <a:r>
            <a:rPr lang="ru-RU" dirty="0" err="1" smtClean="0"/>
            <a:t>Д.Кюизенера</a:t>
          </a:r>
          <a:r>
            <a:rPr lang="ru-RU" dirty="0" smtClean="0"/>
            <a:t>, блоки </a:t>
          </a:r>
          <a:r>
            <a:rPr lang="ru-RU" dirty="0" err="1" smtClean="0"/>
            <a:t>З.П.Дьенеша</a:t>
          </a:r>
          <a:endParaRPr lang="ru-RU" dirty="0"/>
        </a:p>
      </dgm:t>
    </dgm:pt>
    <dgm:pt modelId="{DC983636-C912-4854-B60F-AD4CBD46A988}" type="parTrans" cxnId="{38158967-3E76-4B14-9259-703C2616FD69}">
      <dgm:prSet/>
      <dgm:spPr/>
      <dgm:t>
        <a:bodyPr/>
        <a:lstStyle/>
        <a:p>
          <a:endParaRPr lang="ru-RU"/>
        </a:p>
      </dgm:t>
    </dgm:pt>
    <dgm:pt modelId="{ED005900-8875-46CE-89AF-F0A44BBF2497}" type="sibTrans" cxnId="{38158967-3E76-4B14-9259-703C2616FD69}">
      <dgm:prSet/>
      <dgm:spPr/>
      <dgm:t>
        <a:bodyPr/>
        <a:lstStyle/>
        <a:p>
          <a:endParaRPr lang="ru-RU"/>
        </a:p>
      </dgm:t>
    </dgm:pt>
    <dgm:pt modelId="{C3FED932-A5D8-4495-8578-77FE069708EF}">
      <dgm:prSet/>
      <dgm:spPr/>
      <dgm:t>
        <a:bodyPr/>
        <a:lstStyle/>
        <a:p>
          <a:r>
            <a:rPr lang="ru-RU" b="1" dirty="0" err="1" smtClean="0"/>
            <a:t>Воскобович</a:t>
          </a:r>
          <a:r>
            <a:rPr lang="ru-RU" b="1" dirty="0" smtClean="0"/>
            <a:t> В.В. </a:t>
          </a:r>
          <a:r>
            <a:rPr lang="ru-RU" dirty="0" smtClean="0"/>
            <a:t>«Сказочные лабиринты игры», </a:t>
          </a:r>
          <a:r>
            <a:rPr lang="ru-RU" dirty="0" smtClean="0"/>
            <a:t>БОС-технология, </a:t>
          </a:r>
          <a:r>
            <a:rPr lang="ru-RU" dirty="0" err="1" smtClean="0"/>
            <a:t>ИКТехнологии</a:t>
          </a:r>
          <a:endParaRPr lang="ru-RU" dirty="0"/>
        </a:p>
      </dgm:t>
    </dgm:pt>
    <dgm:pt modelId="{91F532E9-1F52-4B4D-82BC-3164B5C3E6F5}" type="parTrans" cxnId="{E3AD56A1-14B8-468D-8500-A21CAB12453F}">
      <dgm:prSet/>
      <dgm:spPr/>
      <dgm:t>
        <a:bodyPr/>
        <a:lstStyle/>
        <a:p>
          <a:endParaRPr lang="ru-RU"/>
        </a:p>
      </dgm:t>
    </dgm:pt>
    <dgm:pt modelId="{5FDEA716-BA72-4888-BA7D-50B4D1B13564}" type="sibTrans" cxnId="{E3AD56A1-14B8-468D-8500-A21CAB12453F}">
      <dgm:prSet/>
      <dgm:spPr/>
      <dgm:t>
        <a:bodyPr/>
        <a:lstStyle/>
        <a:p>
          <a:endParaRPr lang="ru-RU"/>
        </a:p>
      </dgm:t>
    </dgm:pt>
    <dgm:pt modelId="{842E575B-B477-4BEA-8541-B690BED0DCF8}">
      <dgm:prSet/>
      <dgm:spPr/>
      <dgm:t>
        <a:bodyPr/>
        <a:lstStyle/>
        <a:p>
          <a:r>
            <a:rPr lang="ru-RU" b="1" dirty="0" err="1" smtClean="0"/>
            <a:t>Петерсон</a:t>
          </a:r>
          <a:r>
            <a:rPr lang="ru-RU" b="1" dirty="0" smtClean="0"/>
            <a:t> Л.Г. </a:t>
          </a:r>
          <a:r>
            <a:rPr lang="ru-RU" dirty="0" smtClean="0"/>
            <a:t>«Раз- ступенька, два – ступенька», </a:t>
          </a:r>
          <a:r>
            <a:rPr lang="ru-RU" b="1" dirty="0" smtClean="0"/>
            <a:t>Буренина А.И. </a:t>
          </a:r>
          <a:r>
            <a:rPr lang="ru-RU" dirty="0" smtClean="0"/>
            <a:t>«Ритмическая мозаика»</a:t>
          </a:r>
          <a:endParaRPr lang="ru-RU" dirty="0"/>
        </a:p>
      </dgm:t>
    </dgm:pt>
    <dgm:pt modelId="{D0331BDD-9529-42C1-B67A-D5C2A4F88647}" type="parTrans" cxnId="{587705FD-5F75-4637-BEC3-0569B570FD97}">
      <dgm:prSet/>
      <dgm:spPr/>
      <dgm:t>
        <a:bodyPr/>
        <a:lstStyle/>
        <a:p>
          <a:endParaRPr lang="ru-RU"/>
        </a:p>
      </dgm:t>
    </dgm:pt>
    <dgm:pt modelId="{25BE1AED-0022-44FF-B4B4-C7E845E2B9B6}" type="sibTrans" cxnId="{587705FD-5F75-4637-BEC3-0569B570FD97}">
      <dgm:prSet/>
      <dgm:spPr/>
      <dgm:t>
        <a:bodyPr/>
        <a:lstStyle/>
        <a:p>
          <a:endParaRPr lang="ru-RU"/>
        </a:p>
      </dgm:t>
    </dgm:pt>
    <dgm:pt modelId="{FA27956C-F07B-45B7-8B80-D1E428ECD717}" type="pres">
      <dgm:prSet presAssocID="{727B4A61-1953-411B-8C35-50D6F1A78C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733D25C-AD55-42D8-84C1-1AFDC29B59DE}" type="pres">
      <dgm:prSet presAssocID="{727B4A61-1953-411B-8C35-50D6F1A78CA8}" presName="Name1" presStyleCnt="0"/>
      <dgm:spPr/>
    </dgm:pt>
    <dgm:pt modelId="{6D86B64B-D056-4FB6-B360-C88B17BED6A8}" type="pres">
      <dgm:prSet presAssocID="{727B4A61-1953-411B-8C35-50D6F1A78CA8}" presName="cycle" presStyleCnt="0"/>
      <dgm:spPr/>
    </dgm:pt>
    <dgm:pt modelId="{BFC20109-3A3C-430C-8D0A-90A10EFFB69F}" type="pres">
      <dgm:prSet presAssocID="{727B4A61-1953-411B-8C35-50D6F1A78CA8}" presName="srcNode" presStyleLbl="node1" presStyleIdx="0" presStyleCnt="7"/>
      <dgm:spPr/>
    </dgm:pt>
    <dgm:pt modelId="{AF036F3D-7D00-4935-8EA2-68F757F08B40}" type="pres">
      <dgm:prSet presAssocID="{727B4A61-1953-411B-8C35-50D6F1A78CA8}" presName="conn" presStyleLbl="parChTrans1D2" presStyleIdx="0" presStyleCnt="1"/>
      <dgm:spPr/>
      <dgm:t>
        <a:bodyPr/>
        <a:lstStyle/>
        <a:p>
          <a:endParaRPr lang="ru-RU"/>
        </a:p>
      </dgm:t>
    </dgm:pt>
    <dgm:pt modelId="{3C857DBD-44F3-4D07-9AC8-8BF552134319}" type="pres">
      <dgm:prSet presAssocID="{727B4A61-1953-411B-8C35-50D6F1A78CA8}" presName="extraNode" presStyleLbl="node1" presStyleIdx="0" presStyleCnt="7"/>
      <dgm:spPr/>
    </dgm:pt>
    <dgm:pt modelId="{9E0B8D09-0A2A-4668-BB2D-8F620001C181}" type="pres">
      <dgm:prSet presAssocID="{727B4A61-1953-411B-8C35-50D6F1A78CA8}" presName="dstNode" presStyleLbl="node1" presStyleIdx="0" presStyleCnt="7"/>
      <dgm:spPr/>
    </dgm:pt>
    <dgm:pt modelId="{1E47AE7B-0768-4348-BAB6-3758877E626F}" type="pres">
      <dgm:prSet presAssocID="{0E40B8F3-A749-436F-9BDE-D6C5F14B9821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2A1AF-23FE-417D-9950-65A706F803A0}" type="pres">
      <dgm:prSet presAssocID="{0E40B8F3-A749-436F-9BDE-D6C5F14B9821}" presName="accent_1" presStyleCnt="0"/>
      <dgm:spPr/>
    </dgm:pt>
    <dgm:pt modelId="{8D645C23-F4C8-45FF-9D0A-B74A3E5B5795}" type="pres">
      <dgm:prSet presAssocID="{0E40B8F3-A749-436F-9BDE-D6C5F14B9821}" presName="accentRepeatNode" presStyleLbl="solidFgAcc1" presStyleIdx="0" presStyleCnt="7"/>
      <dgm:spPr/>
    </dgm:pt>
    <dgm:pt modelId="{667BDB11-5C28-425F-BF19-E0C890F6ACC8}" type="pres">
      <dgm:prSet presAssocID="{B237EABD-74E5-40B9-B636-C22B09A9021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C236E-3DD8-4C3D-9192-8572DAE36063}" type="pres">
      <dgm:prSet presAssocID="{B237EABD-74E5-40B9-B636-C22B09A90217}" presName="accent_2" presStyleCnt="0"/>
      <dgm:spPr/>
    </dgm:pt>
    <dgm:pt modelId="{D15F0F9E-F7B9-4307-8907-1F33F9CF9158}" type="pres">
      <dgm:prSet presAssocID="{B237EABD-74E5-40B9-B636-C22B09A90217}" presName="accentRepeatNode" presStyleLbl="solidFgAcc1" presStyleIdx="1" presStyleCnt="7"/>
      <dgm:spPr/>
    </dgm:pt>
    <dgm:pt modelId="{ABB2D3A4-69C9-4BC6-A056-BE1C38B62DF7}" type="pres">
      <dgm:prSet presAssocID="{842E575B-B477-4BEA-8541-B690BED0DCF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D6AA3-B300-4195-BA0A-D7D167A84816}" type="pres">
      <dgm:prSet presAssocID="{842E575B-B477-4BEA-8541-B690BED0DCF8}" presName="accent_3" presStyleCnt="0"/>
      <dgm:spPr/>
    </dgm:pt>
    <dgm:pt modelId="{16B02705-938A-4758-8EAF-07A45EF580DD}" type="pres">
      <dgm:prSet presAssocID="{842E575B-B477-4BEA-8541-B690BED0DCF8}" presName="accentRepeatNode" presStyleLbl="solidFgAcc1" presStyleIdx="2" presStyleCnt="7"/>
      <dgm:spPr/>
    </dgm:pt>
    <dgm:pt modelId="{BCF375D1-0877-4F52-984B-067D6C3961F7}" type="pres">
      <dgm:prSet presAssocID="{9A61ACA7-D0AB-400B-A49B-F4D2DD4108B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9F941-782E-4E6C-92FE-AA82BA2A265A}" type="pres">
      <dgm:prSet presAssocID="{9A61ACA7-D0AB-400B-A49B-F4D2DD4108BC}" presName="accent_4" presStyleCnt="0"/>
      <dgm:spPr/>
    </dgm:pt>
    <dgm:pt modelId="{A26D59DC-F742-4245-8F0D-D92FFEDFBD70}" type="pres">
      <dgm:prSet presAssocID="{9A61ACA7-D0AB-400B-A49B-F4D2DD4108BC}" presName="accentRepeatNode" presStyleLbl="solidFgAcc1" presStyleIdx="3" presStyleCnt="7"/>
      <dgm:spPr/>
    </dgm:pt>
    <dgm:pt modelId="{61C4077C-E52C-45FE-BFE2-96B265BCC38D}" type="pres">
      <dgm:prSet presAssocID="{C3FED932-A5D8-4495-8578-77FE069708E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B2793-AAA3-48F8-9AEC-D88CE126504E}" type="pres">
      <dgm:prSet presAssocID="{C3FED932-A5D8-4495-8578-77FE069708EF}" presName="accent_5" presStyleCnt="0"/>
      <dgm:spPr/>
    </dgm:pt>
    <dgm:pt modelId="{4336F286-568F-4E77-90A9-CA90660C1A62}" type="pres">
      <dgm:prSet presAssocID="{C3FED932-A5D8-4495-8578-77FE069708EF}" presName="accentRepeatNode" presStyleLbl="solidFgAcc1" presStyleIdx="4" presStyleCnt="7"/>
      <dgm:spPr/>
    </dgm:pt>
    <dgm:pt modelId="{F65934DA-EA64-4398-9E43-9D56AE8AD7AF}" type="pres">
      <dgm:prSet presAssocID="{5C651BB4-7E24-4C7F-A4E6-D32E462D5A5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EBA1A-A301-4D93-88E8-3DE40EA932B1}" type="pres">
      <dgm:prSet presAssocID="{5C651BB4-7E24-4C7F-A4E6-D32E462D5A53}" presName="accent_6" presStyleCnt="0"/>
      <dgm:spPr/>
    </dgm:pt>
    <dgm:pt modelId="{88D34969-24D0-4B24-8596-DF038B1E71E6}" type="pres">
      <dgm:prSet presAssocID="{5C651BB4-7E24-4C7F-A4E6-D32E462D5A53}" presName="accentRepeatNode" presStyleLbl="solidFgAcc1" presStyleIdx="5" presStyleCnt="7"/>
      <dgm:spPr/>
    </dgm:pt>
    <dgm:pt modelId="{0D8B0E27-EEE5-47F9-A115-15F3498BD894}" type="pres">
      <dgm:prSet presAssocID="{CC00A3FE-1F7C-4778-8400-70453D811E4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F66BF-6C96-4A71-9C59-8BC5C53EE05F}" type="pres">
      <dgm:prSet presAssocID="{CC00A3FE-1F7C-4778-8400-70453D811E45}" presName="accent_7" presStyleCnt="0"/>
      <dgm:spPr/>
    </dgm:pt>
    <dgm:pt modelId="{2C47B0C6-B60C-4D1F-AED8-C9A08B44A0DF}" type="pres">
      <dgm:prSet presAssocID="{CC00A3FE-1F7C-4778-8400-70453D811E45}" presName="accentRepeatNode" presStyleLbl="solidFgAcc1" presStyleIdx="6" presStyleCnt="7"/>
      <dgm:spPr/>
    </dgm:pt>
  </dgm:ptLst>
  <dgm:cxnLst>
    <dgm:cxn modelId="{9EBE62FC-25F5-48B3-905E-143023B78C52}" type="presOf" srcId="{CC00A3FE-1F7C-4778-8400-70453D811E45}" destId="{0D8B0E27-EEE5-47F9-A115-15F3498BD894}" srcOrd="0" destOrd="0" presId="urn:microsoft.com/office/officeart/2008/layout/VerticalCurvedList"/>
    <dgm:cxn modelId="{38158967-3E76-4B14-9259-703C2616FD69}" srcId="{727B4A61-1953-411B-8C35-50D6F1A78CA8}" destId="{5C651BB4-7E24-4C7F-A4E6-D32E462D5A53}" srcOrd="5" destOrd="0" parTransId="{DC983636-C912-4854-B60F-AD4CBD46A988}" sibTransId="{ED005900-8875-46CE-89AF-F0A44BBF2497}"/>
    <dgm:cxn modelId="{E3AD56A1-14B8-468D-8500-A21CAB12453F}" srcId="{727B4A61-1953-411B-8C35-50D6F1A78CA8}" destId="{C3FED932-A5D8-4495-8578-77FE069708EF}" srcOrd="4" destOrd="0" parTransId="{91F532E9-1F52-4B4D-82BC-3164B5C3E6F5}" sibTransId="{5FDEA716-BA72-4888-BA7D-50B4D1B13564}"/>
    <dgm:cxn modelId="{BD5B4595-66B1-4C3B-8C35-1B6E06F98AAB}" type="presOf" srcId="{0E40B8F3-A749-436F-9BDE-D6C5F14B9821}" destId="{1E47AE7B-0768-4348-BAB6-3758877E626F}" srcOrd="0" destOrd="0" presId="urn:microsoft.com/office/officeart/2008/layout/VerticalCurvedList"/>
    <dgm:cxn modelId="{57ECEB37-EAD8-460B-9701-37B5006D248F}" srcId="{727B4A61-1953-411B-8C35-50D6F1A78CA8}" destId="{920A3CA2-0F22-42AF-9408-2712F0FD5AFE}" srcOrd="7" destOrd="0" parTransId="{652146C1-1BD6-466C-8366-9D3B56417F87}" sibTransId="{E5D1EA4E-F8AE-4F3F-8EFB-214CD1E865CD}"/>
    <dgm:cxn modelId="{328E378F-0FF0-4DAF-A379-1CEB5DCFC443}" type="presOf" srcId="{C3FED932-A5D8-4495-8578-77FE069708EF}" destId="{61C4077C-E52C-45FE-BFE2-96B265BCC38D}" srcOrd="0" destOrd="0" presId="urn:microsoft.com/office/officeart/2008/layout/VerticalCurvedList"/>
    <dgm:cxn modelId="{8B4A2431-21AB-44E5-9849-40090F9AC33A}" type="presOf" srcId="{5ADF23C3-D177-4B74-8C7B-27627C9B561A}" destId="{AF036F3D-7D00-4935-8EA2-68F757F08B40}" srcOrd="0" destOrd="0" presId="urn:microsoft.com/office/officeart/2008/layout/VerticalCurvedList"/>
    <dgm:cxn modelId="{6CCBE151-2168-4B94-BB9D-02DBCA34FC3B}" type="presOf" srcId="{842E575B-B477-4BEA-8541-B690BED0DCF8}" destId="{ABB2D3A4-69C9-4BC6-A056-BE1C38B62DF7}" srcOrd="0" destOrd="0" presId="urn:microsoft.com/office/officeart/2008/layout/VerticalCurvedList"/>
    <dgm:cxn modelId="{DB79F892-AC0B-48DA-82F1-98A0F60C8820}" srcId="{727B4A61-1953-411B-8C35-50D6F1A78CA8}" destId="{CC00A3FE-1F7C-4778-8400-70453D811E45}" srcOrd="6" destOrd="0" parTransId="{E18C8407-E332-4015-826D-8E4FD088793E}" sibTransId="{883B4B3F-24A3-492F-803E-646CDA97FA0B}"/>
    <dgm:cxn modelId="{30AE3EE3-021C-4D35-A5ED-D9B44091EE66}" srcId="{727B4A61-1953-411B-8C35-50D6F1A78CA8}" destId="{B237EABD-74E5-40B9-B636-C22B09A90217}" srcOrd="1" destOrd="0" parTransId="{F96DBFF7-A835-42D9-9268-10D03FA761E6}" sibTransId="{C96378ED-E08D-45E6-BF90-F04608150D25}"/>
    <dgm:cxn modelId="{67F7B555-2790-4D8E-AA3D-0E9D93227973}" type="presOf" srcId="{727B4A61-1953-411B-8C35-50D6F1A78CA8}" destId="{FA27956C-F07B-45B7-8B80-D1E428ECD717}" srcOrd="0" destOrd="0" presId="urn:microsoft.com/office/officeart/2008/layout/VerticalCurvedList"/>
    <dgm:cxn modelId="{587705FD-5F75-4637-BEC3-0569B570FD97}" srcId="{727B4A61-1953-411B-8C35-50D6F1A78CA8}" destId="{842E575B-B477-4BEA-8541-B690BED0DCF8}" srcOrd="2" destOrd="0" parTransId="{D0331BDD-9529-42C1-B67A-D5C2A4F88647}" sibTransId="{25BE1AED-0022-44FF-B4B4-C7E845E2B9B6}"/>
    <dgm:cxn modelId="{0BC8802A-E756-4E03-9860-438748B41E22}" srcId="{727B4A61-1953-411B-8C35-50D6F1A78CA8}" destId="{0E40B8F3-A749-436F-9BDE-D6C5F14B9821}" srcOrd="0" destOrd="0" parTransId="{98014D59-8AA3-48CC-8133-1B4328B16C5F}" sibTransId="{5ADF23C3-D177-4B74-8C7B-27627C9B561A}"/>
    <dgm:cxn modelId="{255C8D4E-E3F8-4475-A02D-B0A815415481}" type="presOf" srcId="{9A61ACA7-D0AB-400B-A49B-F4D2DD4108BC}" destId="{BCF375D1-0877-4F52-984B-067D6C3961F7}" srcOrd="0" destOrd="0" presId="urn:microsoft.com/office/officeart/2008/layout/VerticalCurvedList"/>
    <dgm:cxn modelId="{4B5B1235-E68A-4494-9F04-B5A76791671A}" type="presOf" srcId="{5C651BB4-7E24-4C7F-A4E6-D32E462D5A53}" destId="{F65934DA-EA64-4398-9E43-9D56AE8AD7AF}" srcOrd="0" destOrd="0" presId="urn:microsoft.com/office/officeart/2008/layout/VerticalCurvedList"/>
    <dgm:cxn modelId="{B8815CA8-5D27-4DDC-8145-AB90AB206119}" type="presOf" srcId="{B237EABD-74E5-40B9-B636-C22B09A90217}" destId="{667BDB11-5C28-425F-BF19-E0C890F6ACC8}" srcOrd="0" destOrd="0" presId="urn:microsoft.com/office/officeart/2008/layout/VerticalCurvedList"/>
    <dgm:cxn modelId="{CFDE65E8-6FC6-4D9F-977B-7FDA94645ADD}" srcId="{727B4A61-1953-411B-8C35-50D6F1A78CA8}" destId="{9A61ACA7-D0AB-400B-A49B-F4D2DD4108BC}" srcOrd="3" destOrd="0" parTransId="{1E2EFCAA-0F4A-430E-8551-BBE1FDC08A1C}" sibTransId="{743A4D01-23C7-42A4-9A52-1CFFE01A9F82}"/>
    <dgm:cxn modelId="{125D6D39-3E71-4C5D-9314-827E9ECF9F97}" type="presParOf" srcId="{FA27956C-F07B-45B7-8B80-D1E428ECD717}" destId="{B733D25C-AD55-42D8-84C1-1AFDC29B59DE}" srcOrd="0" destOrd="0" presId="urn:microsoft.com/office/officeart/2008/layout/VerticalCurvedList"/>
    <dgm:cxn modelId="{58F44121-441E-409C-90D1-71D767CABBEE}" type="presParOf" srcId="{B733D25C-AD55-42D8-84C1-1AFDC29B59DE}" destId="{6D86B64B-D056-4FB6-B360-C88B17BED6A8}" srcOrd="0" destOrd="0" presId="urn:microsoft.com/office/officeart/2008/layout/VerticalCurvedList"/>
    <dgm:cxn modelId="{6EFD514C-5A9F-4CC9-97C9-E43F9B7CFDF1}" type="presParOf" srcId="{6D86B64B-D056-4FB6-B360-C88B17BED6A8}" destId="{BFC20109-3A3C-430C-8D0A-90A10EFFB69F}" srcOrd="0" destOrd="0" presId="urn:microsoft.com/office/officeart/2008/layout/VerticalCurvedList"/>
    <dgm:cxn modelId="{091A81EF-5C98-4ECD-BDDB-D1BDF4479120}" type="presParOf" srcId="{6D86B64B-D056-4FB6-B360-C88B17BED6A8}" destId="{AF036F3D-7D00-4935-8EA2-68F757F08B40}" srcOrd="1" destOrd="0" presId="urn:microsoft.com/office/officeart/2008/layout/VerticalCurvedList"/>
    <dgm:cxn modelId="{2470D704-00F8-499A-B247-B1831B265B7C}" type="presParOf" srcId="{6D86B64B-D056-4FB6-B360-C88B17BED6A8}" destId="{3C857DBD-44F3-4D07-9AC8-8BF552134319}" srcOrd="2" destOrd="0" presId="urn:microsoft.com/office/officeart/2008/layout/VerticalCurvedList"/>
    <dgm:cxn modelId="{E884E825-3BDC-4572-8BC6-3FCFDE2F4708}" type="presParOf" srcId="{6D86B64B-D056-4FB6-B360-C88B17BED6A8}" destId="{9E0B8D09-0A2A-4668-BB2D-8F620001C181}" srcOrd="3" destOrd="0" presId="urn:microsoft.com/office/officeart/2008/layout/VerticalCurvedList"/>
    <dgm:cxn modelId="{0B8471F2-F765-4634-93B5-5938BB623981}" type="presParOf" srcId="{B733D25C-AD55-42D8-84C1-1AFDC29B59DE}" destId="{1E47AE7B-0768-4348-BAB6-3758877E626F}" srcOrd="1" destOrd="0" presId="urn:microsoft.com/office/officeart/2008/layout/VerticalCurvedList"/>
    <dgm:cxn modelId="{5AA4A487-B51B-4285-97C2-0A91F9D40A00}" type="presParOf" srcId="{B733D25C-AD55-42D8-84C1-1AFDC29B59DE}" destId="{6642A1AF-23FE-417D-9950-65A706F803A0}" srcOrd="2" destOrd="0" presId="urn:microsoft.com/office/officeart/2008/layout/VerticalCurvedList"/>
    <dgm:cxn modelId="{5B9DD96D-1EBD-4C36-9844-370806B76D64}" type="presParOf" srcId="{6642A1AF-23FE-417D-9950-65A706F803A0}" destId="{8D645C23-F4C8-45FF-9D0A-B74A3E5B5795}" srcOrd="0" destOrd="0" presId="urn:microsoft.com/office/officeart/2008/layout/VerticalCurvedList"/>
    <dgm:cxn modelId="{5CD8FDA8-31EA-4480-A6FD-9317A23F611D}" type="presParOf" srcId="{B733D25C-AD55-42D8-84C1-1AFDC29B59DE}" destId="{667BDB11-5C28-425F-BF19-E0C890F6ACC8}" srcOrd="3" destOrd="0" presId="urn:microsoft.com/office/officeart/2008/layout/VerticalCurvedList"/>
    <dgm:cxn modelId="{E0631C74-D9E7-46DF-AE34-88009FEF3A95}" type="presParOf" srcId="{B733D25C-AD55-42D8-84C1-1AFDC29B59DE}" destId="{7ADC236E-3DD8-4C3D-9192-8572DAE36063}" srcOrd="4" destOrd="0" presId="urn:microsoft.com/office/officeart/2008/layout/VerticalCurvedList"/>
    <dgm:cxn modelId="{091C9A9F-7C90-4235-A3AE-74A15AADB9F4}" type="presParOf" srcId="{7ADC236E-3DD8-4C3D-9192-8572DAE36063}" destId="{D15F0F9E-F7B9-4307-8907-1F33F9CF9158}" srcOrd="0" destOrd="0" presId="urn:microsoft.com/office/officeart/2008/layout/VerticalCurvedList"/>
    <dgm:cxn modelId="{9F821193-457B-4B37-B651-6EAA5C41C3E4}" type="presParOf" srcId="{B733D25C-AD55-42D8-84C1-1AFDC29B59DE}" destId="{ABB2D3A4-69C9-4BC6-A056-BE1C38B62DF7}" srcOrd="5" destOrd="0" presId="urn:microsoft.com/office/officeart/2008/layout/VerticalCurvedList"/>
    <dgm:cxn modelId="{10580D5A-557A-4BF4-B932-1C12F7CD5A05}" type="presParOf" srcId="{B733D25C-AD55-42D8-84C1-1AFDC29B59DE}" destId="{C8FD6AA3-B300-4195-BA0A-D7D167A84816}" srcOrd="6" destOrd="0" presId="urn:microsoft.com/office/officeart/2008/layout/VerticalCurvedList"/>
    <dgm:cxn modelId="{6EF247AC-4DF2-4566-83FC-24FFA87FC9CA}" type="presParOf" srcId="{C8FD6AA3-B300-4195-BA0A-D7D167A84816}" destId="{16B02705-938A-4758-8EAF-07A45EF580DD}" srcOrd="0" destOrd="0" presId="urn:microsoft.com/office/officeart/2008/layout/VerticalCurvedList"/>
    <dgm:cxn modelId="{5830A93C-2801-4313-80E3-DCDF8DB9C737}" type="presParOf" srcId="{B733D25C-AD55-42D8-84C1-1AFDC29B59DE}" destId="{BCF375D1-0877-4F52-984B-067D6C3961F7}" srcOrd="7" destOrd="0" presId="urn:microsoft.com/office/officeart/2008/layout/VerticalCurvedList"/>
    <dgm:cxn modelId="{C20F7DA0-4621-42E6-B3AC-0EB179063849}" type="presParOf" srcId="{B733D25C-AD55-42D8-84C1-1AFDC29B59DE}" destId="{5D69F941-782E-4E6C-92FE-AA82BA2A265A}" srcOrd="8" destOrd="0" presId="urn:microsoft.com/office/officeart/2008/layout/VerticalCurvedList"/>
    <dgm:cxn modelId="{10266919-CD9D-4FF9-9BDC-25B9A04B603E}" type="presParOf" srcId="{5D69F941-782E-4E6C-92FE-AA82BA2A265A}" destId="{A26D59DC-F742-4245-8F0D-D92FFEDFBD70}" srcOrd="0" destOrd="0" presId="urn:microsoft.com/office/officeart/2008/layout/VerticalCurvedList"/>
    <dgm:cxn modelId="{11711B23-2F0A-45E5-9543-6F0E6C930DB1}" type="presParOf" srcId="{B733D25C-AD55-42D8-84C1-1AFDC29B59DE}" destId="{61C4077C-E52C-45FE-BFE2-96B265BCC38D}" srcOrd="9" destOrd="0" presId="urn:microsoft.com/office/officeart/2008/layout/VerticalCurvedList"/>
    <dgm:cxn modelId="{F8AE9878-6CEA-43CA-82A4-5692B401FE6B}" type="presParOf" srcId="{B733D25C-AD55-42D8-84C1-1AFDC29B59DE}" destId="{FC4B2793-AAA3-48F8-9AEC-D88CE126504E}" srcOrd="10" destOrd="0" presId="urn:microsoft.com/office/officeart/2008/layout/VerticalCurvedList"/>
    <dgm:cxn modelId="{C32663E0-AB98-45CB-9BD5-B355036E1243}" type="presParOf" srcId="{FC4B2793-AAA3-48F8-9AEC-D88CE126504E}" destId="{4336F286-568F-4E77-90A9-CA90660C1A62}" srcOrd="0" destOrd="0" presId="urn:microsoft.com/office/officeart/2008/layout/VerticalCurvedList"/>
    <dgm:cxn modelId="{92FCAFCB-97A2-4B93-AACA-BE033D356216}" type="presParOf" srcId="{B733D25C-AD55-42D8-84C1-1AFDC29B59DE}" destId="{F65934DA-EA64-4398-9E43-9D56AE8AD7AF}" srcOrd="11" destOrd="0" presId="urn:microsoft.com/office/officeart/2008/layout/VerticalCurvedList"/>
    <dgm:cxn modelId="{C5BA1E5B-5E64-45F3-B430-2FFDB46D9EF4}" type="presParOf" srcId="{B733D25C-AD55-42D8-84C1-1AFDC29B59DE}" destId="{963EBA1A-A301-4D93-88E8-3DE40EA932B1}" srcOrd="12" destOrd="0" presId="urn:microsoft.com/office/officeart/2008/layout/VerticalCurvedList"/>
    <dgm:cxn modelId="{F6A06072-77AC-4336-9A3C-0BA95688AA56}" type="presParOf" srcId="{963EBA1A-A301-4D93-88E8-3DE40EA932B1}" destId="{88D34969-24D0-4B24-8596-DF038B1E71E6}" srcOrd="0" destOrd="0" presId="urn:microsoft.com/office/officeart/2008/layout/VerticalCurvedList"/>
    <dgm:cxn modelId="{6F0F166D-E3D7-4194-9BB2-694308F3F183}" type="presParOf" srcId="{B733D25C-AD55-42D8-84C1-1AFDC29B59DE}" destId="{0D8B0E27-EEE5-47F9-A115-15F3498BD894}" srcOrd="13" destOrd="0" presId="urn:microsoft.com/office/officeart/2008/layout/VerticalCurvedList"/>
    <dgm:cxn modelId="{04306DD7-0F24-45BB-95C5-A7FA9B24F72A}" type="presParOf" srcId="{B733D25C-AD55-42D8-84C1-1AFDC29B59DE}" destId="{3E6F66BF-6C96-4A71-9C59-8BC5C53EE05F}" srcOrd="14" destOrd="0" presId="urn:microsoft.com/office/officeart/2008/layout/VerticalCurvedList"/>
    <dgm:cxn modelId="{A110C742-C522-4116-9341-1E4C2938D7B4}" type="presParOf" srcId="{3E6F66BF-6C96-4A71-9C59-8BC5C53EE05F}" destId="{2C47B0C6-B60C-4D1F-AED8-C9A08B44A0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9FB95F-A010-4C72-8EBC-FD313C10857E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9E88F72-C3A3-44D3-9C94-BA8637AC27D0}">
      <dgm:prSet phldrT="[Текст]" custT="1"/>
      <dgm:spPr/>
      <dgm:t>
        <a:bodyPr/>
        <a:lstStyle/>
        <a:p>
          <a:r>
            <a:rPr lang="ru-RU" sz="2800" dirty="0" smtClean="0"/>
            <a:t>1 маршрут</a:t>
          </a:r>
          <a:endParaRPr lang="ru-RU" sz="2800" dirty="0"/>
        </a:p>
      </dgm:t>
    </dgm:pt>
    <dgm:pt modelId="{CAC28A20-7D7B-414D-8FC2-B0E76DABAE2A}" type="parTrans" cxnId="{6B725CD6-723C-42D2-8164-A66BF5454FC5}">
      <dgm:prSet/>
      <dgm:spPr/>
      <dgm:t>
        <a:bodyPr/>
        <a:lstStyle/>
        <a:p>
          <a:endParaRPr lang="ru-RU"/>
        </a:p>
      </dgm:t>
    </dgm:pt>
    <dgm:pt modelId="{311FE4BF-9D77-4729-B8F3-B24131B0E2B1}" type="sibTrans" cxnId="{6B725CD6-723C-42D2-8164-A66BF5454FC5}">
      <dgm:prSet/>
      <dgm:spPr/>
      <dgm:t>
        <a:bodyPr/>
        <a:lstStyle/>
        <a:p>
          <a:endParaRPr lang="ru-RU"/>
        </a:p>
      </dgm:t>
    </dgm:pt>
    <dgm:pt modelId="{E6A67576-4D05-4DE0-B7EA-539F526848A3}">
      <dgm:prSet phldrT="[Текст]" custT="1"/>
      <dgm:spPr/>
      <dgm:t>
        <a:bodyPr/>
        <a:lstStyle/>
        <a:p>
          <a:r>
            <a:rPr lang="ru-RU" sz="2000" b="1" u="sng" dirty="0" smtClean="0"/>
            <a:t>Музыкальный зал</a:t>
          </a:r>
          <a:endParaRPr lang="ru-RU" sz="2000" b="1" u="sng" dirty="0"/>
        </a:p>
      </dgm:t>
    </dgm:pt>
    <dgm:pt modelId="{32323E09-4049-48C5-A610-BD3CA9E29E69}" type="parTrans" cxnId="{9F92CEF7-1774-49D0-95AE-CAC6025A4939}">
      <dgm:prSet/>
      <dgm:spPr/>
      <dgm:t>
        <a:bodyPr/>
        <a:lstStyle/>
        <a:p>
          <a:endParaRPr lang="ru-RU"/>
        </a:p>
      </dgm:t>
    </dgm:pt>
    <dgm:pt modelId="{78CABBBB-C2A2-4321-95C3-A29310781037}" type="sibTrans" cxnId="{9F92CEF7-1774-49D0-95AE-CAC6025A4939}">
      <dgm:prSet/>
      <dgm:spPr/>
      <dgm:t>
        <a:bodyPr/>
        <a:lstStyle/>
        <a:p>
          <a:endParaRPr lang="ru-RU"/>
        </a:p>
      </dgm:t>
    </dgm:pt>
    <dgm:pt modelId="{C694F648-9551-4219-B011-1A435742E492}">
      <dgm:prSet phldrT="[Текст]" custT="1"/>
      <dgm:spPr/>
      <dgm:t>
        <a:bodyPr/>
        <a:lstStyle/>
        <a:p>
          <a:r>
            <a:rPr lang="ru-RU" sz="1800" b="0" dirty="0" smtClean="0"/>
            <a:t>Использование нейропсихологического подхода в формировании предпосылок базовых навыков чтения у детей с ТНР. </a:t>
          </a:r>
          <a:endParaRPr lang="ru-RU" sz="1800" b="0" dirty="0"/>
        </a:p>
      </dgm:t>
    </dgm:pt>
    <dgm:pt modelId="{3D9CCEC2-383F-41C7-B76E-A48EFC8B5812}" type="parTrans" cxnId="{4F816136-8D0E-452A-A246-D4347477C544}">
      <dgm:prSet/>
      <dgm:spPr/>
      <dgm:t>
        <a:bodyPr/>
        <a:lstStyle/>
        <a:p>
          <a:endParaRPr lang="ru-RU"/>
        </a:p>
      </dgm:t>
    </dgm:pt>
    <dgm:pt modelId="{4C7475BC-B536-4407-8BF4-B83F469F5E03}" type="sibTrans" cxnId="{4F816136-8D0E-452A-A246-D4347477C544}">
      <dgm:prSet/>
      <dgm:spPr/>
      <dgm:t>
        <a:bodyPr/>
        <a:lstStyle/>
        <a:p>
          <a:endParaRPr lang="ru-RU"/>
        </a:p>
      </dgm:t>
    </dgm:pt>
    <dgm:pt modelId="{48554706-5048-455D-B866-65F8AC046E8B}">
      <dgm:prSet phldrT="[Текст]" custT="1"/>
      <dgm:spPr/>
      <dgm:t>
        <a:bodyPr/>
        <a:lstStyle/>
        <a:p>
          <a:r>
            <a:rPr lang="ru-RU" sz="2800" dirty="0" smtClean="0"/>
            <a:t>2 маршрут</a:t>
          </a:r>
          <a:endParaRPr lang="ru-RU" sz="2800" dirty="0"/>
        </a:p>
      </dgm:t>
    </dgm:pt>
    <dgm:pt modelId="{321FAA3E-1B65-4ACA-9EBC-8D9FC4B1BF61}" type="parTrans" cxnId="{606280A6-A979-4EC2-8BED-E28EC8DCE33F}">
      <dgm:prSet/>
      <dgm:spPr/>
      <dgm:t>
        <a:bodyPr/>
        <a:lstStyle/>
        <a:p>
          <a:endParaRPr lang="ru-RU"/>
        </a:p>
      </dgm:t>
    </dgm:pt>
    <dgm:pt modelId="{9A8F7021-006A-4FB9-9DBB-1C6BF4B393C5}" type="sibTrans" cxnId="{606280A6-A979-4EC2-8BED-E28EC8DCE33F}">
      <dgm:prSet/>
      <dgm:spPr/>
      <dgm:t>
        <a:bodyPr/>
        <a:lstStyle/>
        <a:p>
          <a:endParaRPr lang="ru-RU"/>
        </a:p>
      </dgm:t>
    </dgm:pt>
    <dgm:pt modelId="{6F17E2B0-888E-4BE0-8BD2-06FB53F0A390}">
      <dgm:prSet phldrT="[Текст]" custT="1"/>
      <dgm:spPr/>
      <dgm:t>
        <a:bodyPr/>
        <a:lstStyle/>
        <a:p>
          <a:r>
            <a:rPr lang="ru-RU" sz="2000" b="1" u="sng" dirty="0" smtClean="0"/>
            <a:t>Комната психомоторной коррекции</a:t>
          </a:r>
          <a:endParaRPr lang="ru-RU" sz="2000" b="1" u="sng" dirty="0"/>
        </a:p>
      </dgm:t>
    </dgm:pt>
    <dgm:pt modelId="{BBE688E0-7BC2-4530-B78C-F1AB416D1311}" type="parTrans" cxnId="{CD1FE0FA-4916-4500-B0FF-83F5CFC4BC20}">
      <dgm:prSet/>
      <dgm:spPr/>
      <dgm:t>
        <a:bodyPr/>
        <a:lstStyle/>
        <a:p>
          <a:endParaRPr lang="ru-RU"/>
        </a:p>
      </dgm:t>
    </dgm:pt>
    <dgm:pt modelId="{1A974ACC-DAA0-496B-9527-FC25F6C61E1E}" type="sibTrans" cxnId="{CD1FE0FA-4916-4500-B0FF-83F5CFC4BC20}">
      <dgm:prSet/>
      <dgm:spPr/>
      <dgm:t>
        <a:bodyPr/>
        <a:lstStyle/>
        <a:p>
          <a:endParaRPr lang="ru-RU"/>
        </a:p>
      </dgm:t>
    </dgm:pt>
    <dgm:pt modelId="{7251A842-9B07-4088-A2DE-391681FEE8FB}">
      <dgm:prSet phldrT="[Текст]" custT="1"/>
      <dgm:spPr/>
      <dgm:t>
        <a:bodyPr/>
        <a:lstStyle/>
        <a:p>
          <a:r>
            <a:rPr lang="ru-RU" sz="1800" b="0" dirty="0" smtClean="0"/>
            <a:t>Использование развивающих технологий (мнемотехника, </a:t>
          </a:r>
          <a:r>
            <a:rPr lang="ru-RU" sz="1800" b="0" dirty="0" err="1" smtClean="0"/>
            <a:t>Дьенеш</a:t>
          </a:r>
          <a:r>
            <a:rPr lang="ru-RU" sz="1800" b="0" dirty="0" smtClean="0"/>
            <a:t>, игры </a:t>
          </a:r>
          <a:r>
            <a:rPr lang="ru-RU" sz="1800" b="0" dirty="0" err="1" smtClean="0"/>
            <a:t>Воскобовича</a:t>
          </a:r>
          <a:r>
            <a:rPr lang="ru-RU" sz="1800" b="0" dirty="0" smtClean="0"/>
            <a:t>) для развития познавательной активности у детей с ТНР.</a:t>
          </a:r>
          <a:endParaRPr lang="ru-RU" sz="1800" b="0" dirty="0"/>
        </a:p>
      </dgm:t>
    </dgm:pt>
    <dgm:pt modelId="{35BFDC8F-B847-4DD0-BA71-3AD67CAF1502}" type="parTrans" cxnId="{FFAC5368-7FBB-4F76-95A7-6E113ADB7DBE}">
      <dgm:prSet/>
      <dgm:spPr/>
      <dgm:t>
        <a:bodyPr/>
        <a:lstStyle/>
        <a:p>
          <a:endParaRPr lang="ru-RU"/>
        </a:p>
      </dgm:t>
    </dgm:pt>
    <dgm:pt modelId="{5E9BC71A-14F0-4092-B9EB-DABA511F54D3}" type="sibTrans" cxnId="{FFAC5368-7FBB-4F76-95A7-6E113ADB7DBE}">
      <dgm:prSet/>
      <dgm:spPr/>
      <dgm:t>
        <a:bodyPr/>
        <a:lstStyle/>
        <a:p>
          <a:endParaRPr lang="ru-RU"/>
        </a:p>
      </dgm:t>
    </dgm:pt>
    <dgm:pt modelId="{593F8F81-ABDA-47FA-9003-D362B313FC6A}">
      <dgm:prSet phldrT="[Текст]" custT="1"/>
      <dgm:spPr/>
      <dgm:t>
        <a:bodyPr/>
        <a:lstStyle/>
        <a:p>
          <a:r>
            <a:rPr lang="ru-RU" sz="2800" dirty="0" smtClean="0"/>
            <a:t>3 маршрут</a:t>
          </a:r>
          <a:endParaRPr lang="ru-RU" sz="2800" dirty="0"/>
        </a:p>
      </dgm:t>
    </dgm:pt>
    <dgm:pt modelId="{2562A903-4838-441E-9391-FF54F92A6A3F}" type="parTrans" cxnId="{39A3F0A7-A145-45D2-829D-3EC02B1535D5}">
      <dgm:prSet/>
      <dgm:spPr/>
      <dgm:t>
        <a:bodyPr/>
        <a:lstStyle/>
        <a:p>
          <a:endParaRPr lang="ru-RU"/>
        </a:p>
      </dgm:t>
    </dgm:pt>
    <dgm:pt modelId="{FF8D631D-60C3-4963-8A79-099C5DC2B141}" type="sibTrans" cxnId="{39A3F0A7-A145-45D2-829D-3EC02B1535D5}">
      <dgm:prSet/>
      <dgm:spPr/>
      <dgm:t>
        <a:bodyPr/>
        <a:lstStyle/>
        <a:p>
          <a:endParaRPr lang="ru-RU"/>
        </a:p>
      </dgm:t>
    </dgm:pt>
    <dgm:pt modelId="{235A39A8-3813-4D6A-B33D-DFA43D42CCE7}">
      <dgm:prSet phldrT="[Текст]" custT="1"/>
      <dgm:spPr/>
      <dgm:t>
        <a:bodyPr/>
        <a:lstStyle/>
        <a:p>
          <a:r>
            <a:rPr lang="ru-RU" sz="2000" b="1" u="sng" dirty="0" smtClean="0"/>
            <a:t>Кабинет учителя-логопеда</a:t>
          </a:r>
          <a:endParaRPr lang="ru-RU" sz="2000" b="1" u="sng" dirty="0"/>
        </a:p>
      </dgm:t>
    </dgm:pt>
    <dgm:pt modelId="{74595116-0E4A-4D7E-A34E-11B74D48EF1D}" type="parTrans" cxnId="{6F2E232D-3FFA-486A-8C80-3DAC3C6307A2}">
      <dgm:prSet/>
      <dgm:spPr/>
      <dgm:t>
        <a:bodyPr/>
        <a:lstStyle/>
        <a:p>
          <a:endParaRPr lang="ru-RU"/>
        </a:p>
      </dgm:t>
    </dgm:pt>
    <dgm:pt modelId="{FB0DD8AB-4975-4DF6-BBDC-5B198D573F68}" type="sibTrans" cxnId="{6F2E232D-3FFA-486A-8C80-3DAC3C6307A2}">
      <dgm:prSet/>
      <dgm:spPr/>
      <dgm:t>
        <a:bodyPr/>
        <a:lstStyle/>
        <a:p>
          <a:endParaRPr lang="ru-RU"/>
        </a:p>
      </dgm:t>
    </dgm:pt>
    <dgm:pt modelId="{A5A5E751-014C-4B52-BA53-100D7BCFFFF7}">
      <dgm:prSet phldrT="[Текст]" custT="1"/>
      <dgm:spPr/>
      <dgm:t>
        <a:bodyPr/>
        <a:lstStyle/>
        <a:p>
          <a:r>
            <a:rPr lang="ru-RU" sz="2000" b="0" dirty="0" smtClean="0"/>
            <a:t>Использование авторских и народных игр с различными видами песка в работе по развитию связной речи детей с ТНР.</a:t>
          </a:r>
          <a:endParaRPr lang="ru-RU" sz="2000" b="0" dirty="0"/>
        </a:p>
      </dgm:t>
    </dgm:pt>
    <dgm:pt modelId="{11A17108-B501-46A6-ADA1-C7C71F2E2D34}" type="parTrans" cxnId="{FBDC712D-A536-4B94-8B79-D1D6617EDC9B}">
      <dgm:prSet/>
      <dgm:spPr/>
      <dgm:t>
        <a:bodyPr/>
        <a:lstStyle/>
        <a:p>
          <a:endParaRPr lang="ru-RU"/>
        </a:p>
      </dgm:t>
    </dgm:pt>
    <dgm:pt modelId="{1793EB7F-485F-4003-A1FF-77FDB0D3EDCA}" type="sibTrans" cxnId="{FBDC712D-A536-4B94-8B79-D1D6617EDC9B}">
      <dgm:prSet/>
      <dgm:spPr/>
      <dgm:t>
        <a:bodyPr/>
        <a:lstStyle/>
        <a:p>
          <a:endParaRPr lang="ru-RU"/>
        </a:p>
      </dgm:t>
    </dgm:pt>
    <dgm:pt modelId="{48BBBC41-F073-4D9A-BEB6-A6D3800675D8}">
      <dgm:prSet custT="1"/>
      <dgm:spPr/>
      <dgm:t>
        <a:bodyPr/>
        <a:lstStyle/>
        <a:p>
          <a:r>
            <a:rPr lang="ru-RU" sz="2800" dirty="0" smtClean="0"/>
            <a:t>4 маршрут</a:t>
          </a:r>
          <a:endParaRPr lang="ru-RU" sz="2800" dirty="0"/>
        </a:p>
      </dgm:t>
    </dgm:pt>
    <dgm:pt modelId="{3B131E02-B93B-438B-BA65-E39CD849DE3D}" type="parTrans" cxnId="{5815D331-84C8-40D9-A89D-C8134FE4173D}">
      <dgm:prSet/>
      <dgm:spPr/>
      <dgm:t>
        <a:bodyPr/>
        <a:lstStyle/>
        <a:p>
          <a:endParaRPr lang="ru-RU"/>
        </a:p>
      </dgm:t>
    </dgm:pt>
    <dgm:pt modelId="{E4AFDF9F-C4DE-4962-817A-A10396A94751}" type="sibTrans" cxnId="{5815D331-84C8-40D9-A89D-C8134FE4173D}">
      <dgm:prSet/>
      <dgm:spPr/>
      <dgm:t>
        <a:bodyPr/>
        <a:lstStyle/>
        <a:p>
          <a:endParaRPr lang="ru-RU"/>
        </a:p>
      </dgm:t>
    </dgm:pt>
    <dgm:pt modelId="{4967747F-D770-4A6D-B036-F380F921FCD8}">
      <dgm:prSet custT="1"/>
      <dgm:spPr/>
      <dgm:t>
        <a:bodyPr/>
        <a:lstStyle/>
        <a:p>
          <a:r>
            <a:rPr lang="ru-RU" sz="2000" b="1" u="sng" dirty="0" smtClean="0"/>
            <a:t>Помещение группы № 5</a:t>
          </a:r>
          <a:endParaRPr lang="ru-RU" sz="2000" b="1" u="sng" dirty="0"/>
        </a:p>
      </dgm:t>
    </dgm:pt>
    <dgm:pt modelId="{8632D03C-8798-451F-8DFF-CAEE915210DF}" type="parTrans" cxnId="{3530C2FC-831C-47C4-8DF7-E16FC16511F6}">
      <dgm:prSet/>
      <dgm:spPr/>
      <dgm:t>
        <a:bodyPr/>
        <a:lstStyle/>
        <a:p>
          <a:endParaRPr lang="ru-RU"/>
        </a:p>
      </dgm:t>
    </dgm:pt>
    <dgm:pt modelId="{EA4BEDD1-BA64-482F-9F13-84DEE802A762}" type="sibTrans" cxnId="{3530C2FC-831C-47C4-8DF7-E16FC16511F6}">
      <dgm:prSet/>
      <dgm:spPr/>
      <dgm:t>
        <a:bodyPr/>
        <a:lstStyle/>
        <a:p>
          <a:endParaRPr lang="ru-RU"/>
        </a:p>
      </dgm:t>
    </dgm:pt>
    <dgm:pt modelId="{10763350-E58E-455A-B4BA-1CD2CA563B2F}">
      <dgm:prSet custT="1"/>
      <dgm:spPr/>
      <dgm:t>
        <a:bodyPr/>
        <a:lstStyle/>
        <a:p>
          <a:r>
            <a:rPr lang="ru-RU" sz="2000" b="0" dirty="0" smtClean="0"/>
            <a:t>Использование игрового набора </a:t>
          </a:r>
          <a:r>
            <a:rPr lang="ru-RU" sz="2000" b="0" dirty="0" err="1" smtClean="0"/>
            <a:t>Фребеля</a:t>
          </a:r>
          <a:r>
            <a:rPr lang="ru-RU" sz="2000" b="0" dirty="0" smtClean="0"/>
            <a:t>  в специально-организованной и совместной деятельности с детьми ТНР.</a:t>
          </a:r>
          <a:endParaRPr lang="ru-RU" sz="2000" b="0" dirty="0"/>
        </a:p>
      </dgm:t>
    </dgm:pt>
    <dgm:pt modelId="{501549D8-D130-4977-BAA9-C865F737D1B1}" type="parTrans" cxnId="{F6B15A57-4F71-445F-892B-857070DB585C}">
      <dgm:prSet/>
      <dgm:spPr/>
      <dgm:t>
        <a:bodyPr/>
        <a:lstStyle/>
        <a:p>
          <a:endParaRPr lang="ru-RU"/>
        </a:p>
      </dgm:t>
    </dgm:pt>
    <dgm:pt modelId="{41CDBE8A-BEE4-459F-9DC1-B92D6E3C5880}" type="sibTrans" cxnId="{F6B15A57-4F71-445F-892B-857070DB585C}">
      <dgm:prSet/>
      <dgm:spPr/>
      <dgm:t>
        <a:bodyPr/>
        <a:lstStyle/>
        <a:p>
          <a:endParaRPr lang="ru-RU"/>
        </a:p>
      </dgm:t>
    </dgm:pt>
    <dgm:pt modelId="{FBC94ACD-72C8-4637-8960-38C0D26A8563}" type="pres">
      <dgm:prSet presAssocID="{EE9FB95F-A010-4C72-8EBC-FD313C1085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076DE6-0AB1-48B8-B809-942E785D2128}" type="pres">
      <dgm:prSet presAssocID="{59E88F72-C3A3-44D3-9C94-BA8637AC27D0}" presName="composite" presStyleCnt="0"/>
      <dgm:spPr/>
    </dgm:pt>
    <dgm:pt modelId="{48F71A50-C932-49E1-A344-FE0AF85E57A4}" type="pres">
      <dgm:prSet presAssocID="{59E88F72-C3A3-44D3-9C94-BA8637AC27D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44B39-0B03-4803-8775-C47CB1B04256}" type="pres">
      <dgm:prSet presAssocID="{59E88F72-C3A3-44D3-9C94-BA8637AC27D0}" presName="desTx" presStyleLbl="alignAccFollowNode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A35DB-69FA-45B5-BB6E-FF76B1F117A0}" type="pres">
      <dgm:prSet presAssocID="{311FE4BF-9D77-4729-B8F3-B24131B0E2B1}" presName="space" presStyleCnt="0"/>
      <dgm:spPr/>
    </dgm:pt>
    <dgm:pt modelId="{59BCAD7C-29D6-45C9-BC42-0BDE623260D0}" type="pres">
      <dgm:prSet presAssocID="{48554706-5048-455D-B866-65F8AC046E8B}" presName="composite" presStyleCnt="0"/>
      <dgm:spPr/>
    </dgm:pt>
    <dgm:pt modelId="{0256CF25-41AC-4A35-A7B1-A71FA4D926BE}" type="pres">
      <dgm:prSet presAssocID="{48554706-5048-455D-B866-65F8AC046E8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234EE-F623-4B9A-B7CB-BB69D849BA5C}" type="pres">
      <dgm:prSet presAssocID="{48554706-5048-455D-B866-65F8AC046E8B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1E4C3-8E18-4192-9C58-439F7DE3E061}" type="pres">
      <dgm:prSet presAssocID="{9A8F7021-006A-4FB9-9DBB-1C6BF4B393C5}" presName="space" presStyleCnt="0"/>
      <dgm:spPr/>
    </dgm:pt>
    <dgm:pt modelId="{BEFD72FA-1358-4345-BED6-1C7BCE10B6AE}" type="pres">
      <dgm:prSet presAssocID="{593F8F81-ABDA-47FA-9003-D362B313FC6A}" presName="composite" presStyleCnt="0"/>
      <dgm:spPr/>
    </dgm:pt>
    <dgm:pt modelId="{D00C8BA2-93F4-4BC0-AD2C-D6009273D659}" type="pres">
      <dgm:prSet presAssocID="{593F8F81-ABDA-47FA-9003-D362B313FC6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1F033-BCD6-4631-A54D-DCF70C41D6E7}" type="pres">
      <dgm:prSet presAssocID="{593F8F81-ABDA-47FA-9003-D362B313FC6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62272-2785-45E5-9270-411082000472}" type="pres">
      <dgm:prSet presAssocID="{FF8D631D-60C3-4963-8A79-099C5DC2B141}" presName="space" presStyleCnt="0"/>
      <dgm:spPr/>
    </dgm:pt>
    <dgm:pt modelId="{42445E88-851E-4AD4-9A61-6B4D4478927D}" type="pres">
      <dgm:prSet presAssocID="{48BBBC41-F073-4D9A-BEB6-A6D3800675D8}" presName="composite" presStyleCnt="0"/>
      <dgm:spPr/>
    </dgm:pt>
    <dgm:pt modelId="{94771C06-22A1-42DB-9900-510F195597EF}" type="pres">
      <dgm:prSet presAssocID="{48BBBC41-F073-4D9A-BEB6-A6D3800675D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4613F-FBF9-478E-8192-65FEE2D880F4}" type="pres">
      <dgm:prSet presAssocID="{48BBBC41-F073-4D9A-BEB6-A6D3800675D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74266A-B313-4380-989D-B5C5EDD637AD}" type="presOf" srcId="{EE9FB95F-A010-4C72-8EBC-FD313C10857E}" destId="{FBC94ACD-72C8-4637-8960-38C0D26A8563}" srcOrd="0" destOrd="0" presId="urn:microsoft.com/office/officeart/2005/8/layout/hList1"/>
    <dgm:cxn modelId="{B1253EC0-AA66-43C6-BAC3-4AC148CEA477}" type="presOf" srcId="{C694F648-9551-4219-B011-1A435742E492}" destId="{EEF44B39-0B03-4803-8775-C47CB1B04256}" srcOrd="0" destOrd="1" presId="urn:microsoft.com/office/officeart/2005/8/layout/hList1"/>
    <dgm:cxn modelId="{4F816136-8D0E-452A-A246-D4347477C544}" srcId="{59E88F72-C3A3-44D3-9C94-BA8637AC27D0}" destId="{C694F648-9551-4219-B011-1A435742E492}" srcOrd="1" destOrd="0" parTransId="{3D9CCEC2-383F-41C7-B76E-A48EFC8B5812}" sibTransId="{4C7475BC-B536-4407-8BF4-B83F469F5E03}"/>
    <dgm:cxn modelId="{3530C2FC-831C-47C4-8DF7-E16FC16511F6}" srcId="{48BBBC41-F073-4D9A-BEB6-A6D3800675D8}" destId="{4967747F-D770-4A6D-B036-F380F921FCD8}" srcOrd="0" destOrd="0" parTransId="{8632D03C-8798-451F-8DFF-CAEE915210DF}" sibTransId="{EA4BEDD1-BA64-482F-9F13-84DEE802A762}"/>
    <dgm:cxn modelId="{F6B15A57-4F71-445F-892B-857070DB585C}" srcId="{48BBBC41-F073-4D9A-BEB6-A6D3800675D8}" destId="{10763350-E58E-455A-B4BA-1CD2CA563B2F}" srcOrd="1" destOrd="0" parTransId="{501549D8-D130-4977-BAA9-C865F737D1B1}" sibTransId="{41CDBE8A-BEE4-459F-9DC1-B92D6E3C5880}"/>
    <dgm:cxn modelId="{C32FD315-3AEE-4634-8075-D85F371A7F96}" type="presOf" srcId="{E6A67576-4D05-4DE0-B7EA-539F526848A3}" destId="{EEF44B39-0B03-4803-8775-C47CB1B04256}" srcOrd="0" destOrd="0" presId="urn:microsoft.com/office/officeart/2005/8/layout/hList1"/>
    <dgm:cxn modelId="{4D643F0D-E12D-4EFC-AF24-9CFFEBAD64C6}" type="presOf" srcId="{A5A5E751-014C-4B52-BA53-100D7BCFFFF7}" destId="{3661F033-BCD6-4631-A54D-DCF70C41D6E7}" srcOrd="0" destOrd="1" presId="urn:microsoft.com/office/officeart/2005/8/layout/hList1"/>
    <dgm:cxn modelId="{FFAC5368-7FBB-4F76-95A7-6E113ADB7DBE}" srcId="{48554706-5048-455D-B866-65F8AC046E8B}" destId="{7251A842-9B07-4088-A2DE-391681FEE8FB}" srcOrd="1" destOrd="0" parTransId="{35BFDC8F-B847-4DD0-BA71-3AD67CAF1502}" sibTransId="{5E9BC71A-14F0-4092-B9EB-DABA511F54D3}"/>
    <dgm:cxn modelId="{B953FD02-2D84-45B2-9F5E-5A8B8CE221CB}" type="presOf" srcId="{235A39A8-3813-4D6A-B33D-DFA43D42CCE7}" destId="{3661F033-BCD6-4631-A54D-DCF70C41D6E7}" srcOrd="0" destOrd="0" presId="urn:microsoft.com/office/officeart/2005/8/layout/hList1"/>
    <dgm:cxn modelId="{A62A4B3C-E47E-4CA6-8768-0443A9DBFF97}" type="presOf" srcId="{59E88F72-C3A3-44D3-9C94-BA8637AC27D0}" destId="{48F71A50-C932-49E1-A344-FE0AF85E57A4}" srcOrd="0" destOrd="0" presId="urn:microsoft.com/office/officeart/2005/8/layout/hList1"/>
    <dgm:cxn modelId="{CD1FE0FA-4916-4500-B0FF-83F5CFC4BC20}" srcId="{48554706-5048-455D-B866-65F8AC046E8B}" destId="{6F17E2B0-888E-4BE0-8BD2-06FB53F0A390}" srcOrd="0" destOrd="0" parTransId="{BBE688E0-7BC2-4530-B78C-F1AB416D1311}" sibTransId="{1A974ACC-DAA0-496B-9527-FC25F6C61E1E}"/>
    <dgm:cxn modelId="{6F2E232D-3FFA-486A-8C80-3DAC3C6307A2}" srcId="{593F8F81-ABDA-47FA-9003-D362B313FC6A}" destId="{235A39A8-3813-4D6A-B33D-DFA43D42CCE7}" srcOrd="0" destOrd="0" parTransId="{74595116-0E4A-4D7E-A34E-11B74D48EF1D}" sibTransId="{FB0DD8AB-4975-4DF6-BBDC-5B198D573F68}"/>
    <dgm:cxn modelId="{FBDC712D-A536-4B94-8B79-D1D6617EDC9B}" srcId="{593F8F81-ABDA-47FA-9003-D362B313FC6A}" destId="{A5A5E751-014C-4B52-BA53-100D7BCFFFF7}" srcOrd="1" destOrd="0" parTransId="{11A17108-B501-46A6-ADA1-C7C71F2E2D34}" sibTransId="{1793EB7F-485F-4003-A1FF-77FDB0D3EDCA}"/>
    <dgm:cxn modelId="{DCB69061-FA48-49BD-8389-8F6F45B30231}" type="presOf" srcId="{6F17E2B0-888E-4BE0-8BD2-06FB53F0A390}" destId="{230234EE-F623-4B9A-B7CB-BB69D849BA5C}" srcOrd="0" destOrd="0" presId="urn:microsoft.com/office/officeart/2005/8/layout/hList1"/>
    <dgm:cxn modelId="{39A3F0A7-A145-45D2-829D-3EC02B1535D5}" srcId="{EE9FB95F-A010-4C72-8EBC-FD313C10857E}" destId="{593F8F81-ABDA-47FA-9003-D362B313FC6A}" srcOrd="2" destOrd="0" parTransId="{2562A903-4838-441E-9391-FF54F92A6A3F}" sibTransId="{FF8D631D-60C3-4963-8A79-099C5DC2B141}"/>
    <dgm:cxn modelId="{67002EDF-6257-43E0-936B-C1B7182F4500}" type="presOf" srcId="{48BBBC41-F073-4D9A-BEB6-A6D3800675D8}" destId="{94771C06-22A1-42DB-9900-510F195597EF}" srcOrd="0" destOrd="0" presId="urn:microsoft.com/office/officeart/2005/8/layout/hList1"/>
    <dgm:cxn modelId="{C500A4E0-64E8-499C-82CA-779B9CBFC60A}" type="presOf" srcId="{48554706-5048-455D-B866-65F8AC046E8B}" destId="{0256CF25-41AC-4A35-A7B1-A71FA4D926BE}" srcOrd="0" destOrd="0" presId="urn:microsoft.com/office/officeart/2005/8/layout/hList1"/>
    <dgm:cxn modelId="{606280A6-A979-4EC2-8BED-E28EC8DCE33F}" srcId="{EE9FB95F-A010-4C72-8EBC-FD313C10857E}" destId="{48554706-5048-455D-B866-65F8AC046E8B}" srcOrd="1" destOrd="0" parTransId="{321FAA3E-1B65-4ACA-9EBC-8D9FC4B1BF61}" sibTransId="{9A8F7021-006A-4FB9-9DBB-1C6BF4B393C5}"/>
    <dgm:cxn modelId="{DA5F2AA9-12A5-46C1-8987-335B9450B7F4}" type="presOf" srcId="{593F8F81-ABDA-47FA-9003-D362B313FC6A}" destId="{D00C8BA2-93F4-4BC0-AD2C-D6009273D659}" srcOrd="0" destOrd="0" presId="urn:microsoft.com/office/officeart/2005/8/layout/hList1"/>
    <dgm:cxn modelId="{5815D331-84C8-40D9-A89D-C8134FE4173D}" srcId="{EE9FB95F-A010-4C72-8EBC-FD313C10857E}" destId="{48BBBC41-F073-4D9A-BEB6-A6D3800675D8}" srcOrd="3" destOrd="0" parTransId="{3B131E02-B93B-438B-BA65-E39CD849DE3D}" sibTransId="{E4AFDF9F-C4DE-4962-817A-A10396A94751}"/>
    <dgm:cxn modelId="{9F92CEF7-1774-49D0-95AE-CAC6025A4939}" srcId="{59E88F72-C3A3-44D3-9C94-BA8637AC27D0}" destId="{E6A67576-4D05-4DE0-B7EA-539F526848A3}" srcOrd="0" destOrd="0" parTransId="{32323E09-4049-48C5-A610-BD3CA9E29E69}" sibTransId="{78CABBBB-C2A2-4321-95C3-A29310781037}"/>
    <dgm:cxn modelId="{FBCA96A0-53C2-4E9F-B6F7-23BF0C9724CF}" type="presOf" srcId="{10763350-E58E-455A-B4BA-1CD2CA563B2F}" destId="{D434613F-FBF9-478E-8192-65FEE2D880F4}" srcOrd="0" destOrd="1" presId="urn:microsoft.com/office/officeart/2005/8/layout/hList1"/>
    <dgm:cxn modelId="{C157E794-4CE2-4984-82BE-020C9BFB93AD}" type="presOf" srcId="{7251A842-9B07-4088-A2DE-391681FEE8FB}" destId="{230234EE-F623-4B9A-B7CB-BB69D849BA5C}" srcOrd="0" destOrd="1" presId="urn:microsoft.com/office/officeart/2005/8/layout/hList1"/>
    <dgm:cxn modelId="{6B725CD6-723C-42D2-8164-A66BF5454FC5}" srcId="{EE9FB95F-A010-4C72-8EBC-FD313C10857E}" destId="{59E88F72-C3A3-44D3-9C94-BA8637AC27D0}" srcOrd="0" destOrd="0" parTransId="{CAC28A20-7D7B-414D-8FC2-B0E76DABAE2A}" sibTransId="{311FE4BF-9D77-4729-B8F3-B24131B0E2B1}"/>
    <dgm:cxn modelId="{0D66550E-4C50-4EE2-8BDC-D5B7BE902C71}" type="presOf" srcId="{4967747F-D770-4A6D-B036-F380F921FCD8}" destId="{D434613F-FBF9-478E-8192-65FEE2D880F4}" srcOrd="0" destOrd="0" presId="urn:microsoft.com/office/officeart/2005/8/layout/hList1"/>
    <dgm:cxn modelId="{46E11DE3-B9A7-4B30-B220-C3EA8664537B}" type="presParOf" srcId="{FBC94ACD-72C8-4637-8960-38C0D26A8563}" destId="{CB076DE6-0AB1-48B8-B809-942E785D2128}" srcOrd="0" destOrd="0" presId="urn:microsoft.com/office/officeart/2005/8/layout/hList1"/>
    <dgm:cxn modelId="{64E85BB7-F0E9-483D-98B9-7B931DFCE0F6}" type="presParOf" srcId="{CB076DE6-0AB1-48B8-B809-942E785D2128}" destId="{48F71A50-C932-49E1-A344-FE0AF85E57A4}" srcOrd="0" destOrd="0" presId="urn:microsoft.com/office/officeart/2005/8/layout/hList1"/>
    <dgm:cxn modelId="{757F27A8-25A0-47B9-B121-47B1BF749FC3}" type="presParOf" srcId="{CB076DE6-0AB1-48B8-B809-942E785D2128}" destId="{EEF44B39-0B03-4803-8775-C47CB1B04256}" srcOrd="1" destOrd="0" presId="urn:microsoft.com/office/officeart/2005/8/layout/hList1"/>
    <dgm:cxn modelId="{4DD82538-E23F-4FE7-9010-7CB3A0B7F776}" type="presParOf" srcId="{FBC94ACD-72C8-4637-8960-38C0D26A8563}" destId="{0D2A35DB-69FA-45B5-BB6E-FF76B1F117A0}" srcOrd="1" destOrd="0" presId="urn:microsoft.com/office/officeart/2005/8/layout/hList1"/>
    <dgm:cxn modelId="{3D1AAC75-CEA8-47FE-846D-48809B1C8CE0}" type="presParOf" srcId="{FBC94ACD-72C8-4637-8960-38C0D26A8563}" destId="{59BCAD7C-29D6-45C9-BC42-0BDE623260D0}" srcOrd="2" destOrd="0" presId="urn:microsoft.com/office/officeart/2005/8/layout/hList1"/>
    <dgm:cxn modelId="{B0E3BACC-1BE9-49B2-8801-D86AC28FC0F7}" type="presParOf" srcId="{59BCAD7C-29D6-45C9-BC42-0BDE623260D0}" destId="{0256CF25-41AC-4A35-A7B1-A71FA4D926BE}" srcOrd="0" destOrd="0" presId="urn:microsoft.com/office/officeart/2005/8/layout/hList1"/>
    <dgm:cxn modelId="{9C98BBEC-A86E-4291-9B84-0D184EEE9E00}" type="presParOf" srcId="{59BCAD7C-29D6-45C9-BC42-0BDE623260D0}" destId="{230234EE-F623-4B9A-B7CB-BB69D849BA5C}" srcOrd="1" destOrd="0" presId="urn:microsoft.com/office/officeart/2005/8/layout/hList1"/>
    <dgm:cxn modelId="{8F975599-FB38-4D3A-97F0-1CEAD48FC19E}" type="presParOf" srcId="{FBC94ACD-72C8-4637-8960-38C0D26A8563}" destId="{C8E1E4C3-8E18-4192-9C58-439F7DE3E061}" srcOrd="3" destOrd="0" presId="urn:microsoft.com/office/officeart/2005/8/layout/hList1"/>
    <dgm:cxn modelId="{64C75B16-9603-410C-97C9-38F52AA037EC}" type="presParOf" srcId="{FBC94ACD-72C8-4637-8960-38C0D26A8563}" destId="{BEFD72FA-1358-4345-BED6-1C7BCE10B6AE}" srcOrd="4" destOrd="0" presId="urn:microsoft.com/office/officeart/2005/8/layout/hList1"/>
    <dgm:cxn modelId="{905D878B-A5E7-420C-9B53-52D4879A71AD}" type="presParOf" srcId="{BEFD72FA-1358-4345-BED6-1C7BCE10B6AE}" destId="{D00C8BA2-93F4-4BC0-AD2C-D6009273D659}" srcOrd="0" destOrd="0" presId="urn:microsoft.com/office/officeart/2005/8/layout/hList1"/>
    <dgm:cxn modelId="{8C49E88E-755C-4332-BCA5-F36414CB499F}" type="presParOf" srcId="{BEFD72FA-1358-4345-BED6-1C7BCE10B6AE}" destId="{3661F033-BCD6-4631-A54D-DCF70C41D6E7}" srcOrd="1" destOrd="0" presId="urn:microsoft.com/office/officeart/2005/8/layout/hList1"/>
    <dgm:cxn modelId="{26EEAC9C-5134-4AF3-883E-A8DCD8C30F14}" type="presParOf" srcId="{FBC94ACD-72C8-4637-8960-38C0D26A8563}" destId="{FEE62272-2785-45E5-9270-411082000472}" srcOrd="5" destOrd="0" presId="urn:microsoft.com/office/officeart/2005/8/layout/hList1"/>
    <dgm:cxn modelId="{008E3DB5-AFF6-4ECB-A619-02234111ACD4}" type="presParOf" srcId="{FBC94ACD-72C8-4637-8960-38C0D26A8563}" destId="{42445E88-851E-4AD4-9A61-6B4D4478927D}" srcOrd="6" destOrd="0" presId="urn:microsoft.com/office/officeart/2005/8/layout/hList1"/>
    <dgm:cxn modelId="{ACA1CDDC-60A0-4F28-B8A2-72111808F951}" type="presParOf" srcId="{42445E88-851E-4AD4-9A61-6B4D4478927D}" destId="{94771C06-22A1-42DB-9900-510F195597EF}" srcOrd="0" destOrd="0" presId="urn:microsoft.com/office/officeart/2005/8/layout/hList1"/>
    <dgm:cxn modelId="{465F7A75-346D-48FD-88D8-E6649F4D4B83}" type="presParOf" srcId="{42445E88-851E-4AD4-9A61-6B4D4478927D}" destId="{D434613F-FBF9-478E-8192-65FEE2D880F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C4F99-7AED-4EF9-AA95-7BA9D5DD0C0D}">
      <dsp:nvSpPr>
        <dsp:cNvPr id="0" name=""/>
        <dsp:cNvSpPr/>
      </dsp:nvSpPr>
      <dsp:spPr>
        <a:xfrm>
          <a:off x="0" y="895718"/>
          <a:ext cx="2776279" cy="1665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Психолого-педагогические условия</a:t>
          </a:r>
          <a:endParaRPr lang="ru-RU" sz="2900" kern="1200" dirty="0"/>
        </a:p>
      </dsp:txBody>
      <dsp:txXfrm>
        <a:off x="0" y="895718"/>
        <a:ext cx="2776279" cy="1665768"/>
      </dsp:txXfrm>
    </dsp:sp>
    <dsp:sp modelId="{50BBB386-5781-40C4-8727-E44539CBC535}">
      <dsp:nvSpPr>
        <dsp:cNvPr id="0" name=""/>
        <dsp:cNvSpPr/>
      </dsp:nvSpPr>
      <dsp:spPr>
        <a:xfrm>
          <a:off x="3053908" y="895718"/>
          <a:ext cx="2776279" cy="1665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Кадровые условия</a:t>
          </a:r>
          <a:endParaRPr lang="ru-RU" sz="2900" kern="1200" dirty="0"/>
        </a:p>
      </dsp:txBody>
      <dsp:txXfrm>
        <a:off x="3053908" y="895718"/>
        <a:ext cx="2776279" cy="1665768"/>
      </dsp:txXfrm>
    </dsp:sp>
    <dsp:sp modelId="{76C17716-742D-42F1-B476-460F38936A3B}">
      <dsp:nvSpPr>
        <dsp:cNvPr id="0" name=""/>
        <dsp:cNvSpPr/>
      </dsp:nvSpPr>
      <dsp:spPr>
        <a:xfrm>
          <a:off x="6107815" y="895718"/>
          <a:ext cx="2776279" cy="1665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Материально-технические условия</a:t>
          </a:r>
          <a:endParaRPr lang="ru-RU" sz="2900" kern="1200" dirty="0"/>
        </a:p>
      </dsp:txBody>
      <dsp:txXfrm>
        <a:off x="6107815" y="895718"/>
        <a:ext cx="2776279" cy="1665768"/>
      </dsp:txXfrm>
    </dsp:sp>
    <dsp:sp modelId="{E9A72BFC-60AE-43C9-99D8-E2F95407B33D}">
      <dsp:nvSpPr>
        <dsp:cNvPr id="0" name=""/>
        <dsp:cNvSpPr/>
      </dsp:nvSpPr>
      <dsp:spPr>
        <a:xfrm>
          <a:off x="1526954" y="2839114"/>
          <a:ext cx="2776279" cy="1665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Финансовые условия</a:t>
          </a:r>
          <a:endParaRPr lang="ru-RU" sz="2900" kern="1200" dirty="0"/>
        </a:p>
      </dsp:txBody>
      <dsp:txXfrm>
        <a:off x="1526954" y="2839114"/>
        <a:ext cx="2776279" cy="1665768"/>
      </dsp:txXfrm>
    </dsp:sp>
    <dsp:sp modelId="{C5153613-3B17-49CC-8479-89EAA93759AF}">
      <dsp:nvSpPr>
        <dsp:cNvPr id="0" name=""/>
        <dsp:cNvSpPr/>
      </dsp:nvSpPr>
      <dsp:spPr>
        <a:xfrm>
          <a:off x="4580862" y="2839113"/>
          <a:ext cx="2776279" cy="1665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Требования к </a:t>
          </a:r>
          <a:r>
            <a:rPr lang="ru-RU" sz="2900" kern="1200" dirty="0" err="1" smtClean="0"/>
            <a:t>РППСреде</a:t>
          </a:r>
          <a:endParaRPr lang="ru-RU" sz="2900" kern="1200" dirty="0"/>
        </a:p>
      </dsp:txBody>
      <dsp:txXfrm>
        <a:off x="4580862" y="2839113"/>
        <a:ext cx="2776279" cy="1665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F378D-379A-4AB6-9856-C8C60FC401B0}">
      <dsp:nvSpPr>
        <dsp:cNvPr id="0" name=""/>
        <dsp:cNvSpPr/>
      </dsp:nvSpPr>
      <dsp:spPr>
        <a:xfrm>
          <a:off x="3437" y="863233"/>
          <a:ext cx="2067222" cy="5183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2">
                  <a:lumMod val="50000"/>
                </a:schemeClr>
              </a:solidFill>
            </a:rPr>
            <a:t>Контингент детей</a:t>
          </a:r>
          <a:endParaRPr lang="ru-RU" sz="15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437" y="863233"/>
        <a:ext cx="2067222" cy="518381"/>
      </dsp:txXfrm>
    </dsp:sp>
    <dsp:sp modelId="{E09B13F9-6971-4E22-8520-6F129DE81572}">
      <dsp:nvSpPr>
        <dsp:cNvPr id="0" name=""/>
        <dsp:cNvSpPr/>
      </dsp:nvSpPr>
      <dsp:spPr>
        <a:xfrm>
          <a:off x="3437" y="1381615"/>
          <a:ext cx="2067222" cy="38704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Всего 7 групп</a:t>
          </a:r>
          <a:r>
            <a:rPr lang="ru-RU" sz="1500" kern="1200" dirty="0" smtClean="0"/>
            <a:t>, из них: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3 группы компенсирующей направленности для детей с ТНР, 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2 группы общеразвивающей направленности, в </a:t>
          </a:r>
          <a:r>
            <a:rPr lang="ru-RU" sz="1500" kern="1200" dirty="0" err="1" smtClean="0"/>
            <a:t>т.ч</a:t>
          </a:r>
          <a:r>
            <a:rPr lang="ru-RU" sz="1500" kern="1200" dirty="0" smtClean="0"/>
            <a:t>.  ФФНР, 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2 группы оздоровительной направленности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Детей всего 159, из них дети с </a:t>
          </a:r>
          <a:r>
            <a:rPr lang="ru-RU" sz="1500" b="1" kern="1200" dirty="0" smtClean="0"/>
            <a:t>ОВЗ 51 </a:t>
          </a:r>
          <a:r>
            <a:rPr lang="ru-RU" sz="1500" kern="1200" dirty="0" smtClean="0"/>
            <a:t>чел (ОНР 47 чел, со сложной структурой 4 чел)</a:t>
          </a:r>
          <a:endParaRPr lang="ru-RU" sz="1500" kern="1200" dirty="0"/>
        </a:p>
      </dsp:txBody>
      <dsp:txXfrm>
        <a:off x="3437" y="1381615"/>
        <a:ext cx="2067222" cy="3870450"/>
      </dsp:txXfrm>
    </dsp:sp>
    <dsp:sp modelId="{F0721166-3DB9-4E99-BFB3-C0969E3CFB3B}">
      <dsp:nvSpPr>
        <dsp:cNvPr id="0" name=""/>
        <dsp:cNvSpPr/>
      </dsp:nvSpPr>
      <dsp:spPr>
        <a:xfrm>
          <a:off x="2360071" y="863233"/>
          <a:ext cx="2067222" cy="5183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2">
                  <a:lumMod val="50000"/>
                </a:schemeClr>
              </a:solidFill>
            </a:rPr>
            <a:t>Кадровые условия</a:t>
          </a:r>
          <a:endParaRPr lang="ru-RU" sz="15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360071" y="863233"/>
        <a:ext cx="2067222" cy="518381"/>
      </dsp:txXfrm>
    </dsp:sp>
    <dsp:sp modelId="{054CC2E0-19E9-400D-BFC1-D3B5749DD217}">
      <dsp:nvSpPr>
        <dsp:cNvPr id="0" name=""/>
        <dsp:cNvSpPr/>
      </dsp:nvSpPr>
      <dsp:spPr>
        <a:xfrm>
          <a:off x="2360071" y="1381615"/>
          <a:ext cx="2067222" cy="38704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100% укомплектованы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Специалисты и воспитатели компенсирующих групп с высшим образованием, с высшей и первой категорией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100% прошли КПК и переподготовку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2360071" y="1381615"/>
        <a:ext cx="2067222" cy="3870450"/>
      </dsp:txXfrm>
    </dsp:sp>
    <dsp:sp modelId="{C166F23E-3D65-4AAA-A88C-CDFB9ECF78A1}">
      <dsp:nvSpPr>
        <dsp:cNvPr id="0" name=""/>
        <dsp:cNvSpPr/>
      </dsp:nvSpPr>
      <dsp:spPr>
        <a:xfrm>
          <a:off x="4716705" y="863233"/>
          <a:ext cx="2067222" cy="5183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2">
                  <a:lumMod val="50000"/>
                </a:schemeClr>
              </a:solidFill>
            </a:rPr>
            <a:t>Учебно-методические</a:t>
          </a:r>
          <a:endParaRPr lang="ru-RU" sz="15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716705" y="863233"/>
        <a:ext cx="2067222" cy="518381"/>
      </dsp:txXfrm>
    </dsp:sp>
    <dsp:sp modelId="{ED49D319-3F42-414C-8DD7-963D2E24A972}">
      <dsp:nvSpPr>
        <dsp:cNvPr id="0" name=""/>
        <dsp:cNvSpPr/>
      </dsp:nvSpPr>
      <dsp:spPr>
        <a:xfrm>
          <a:off x="4716705" y="1381615"/>
          <a:ext cx="2067222" cy="387045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полный набор пособий для педагогов, информационных материалов для работы с родителями, а также картотеки и наглядный демонстрационный материал к программам и технологиям</a:t>
          </a:r>
          <a:endParaRPr lang="ru-RU" sz="1500" kern="1200" dirty="0"/>
        </a:p>
      </dsp:txBody>
      <dsp:txXfrm>
        <a:off x="4716705" y="1381615"/>
        <a:ext cx="2067222" cy="3870450"/>
      </dsp:txXfrm>
    </dsp:sp>
    <dsp:sp modelId="{D5FB3CAB-63ED-48B5-8AFC-5B5A1162735A}">
      <dsp:nvSpPr>
        <dsp:cNvPr id="0" name=""/>
        <dsp:cNvSpPr/>
      </dsp:nvSpPr>
      <dsp:spPr>
        <a:xfrm>
          <a:off x="7073339" y="863233"/>
          <a:ext cx="2067222" cy="5183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2">
                  <a:lumMod val="50000"/>
                </a:schemeClr>
              </a:solidFill>
            </a:rPr>
            <a:t>Материально-технические</a:t>
          </a:r>
          <a:endParaRPr lang="ru-RU" sz="15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7073339" y="863233"/>
        <a:ext cx="2067222" cy="518381"/>
      </dsp:txXfrm>
    </dsp:sp>
    <dsp:sp modelId="{DE4B17CC-3DD2-4692-B3A5-F6251F1F17B0}">
      <dsp:nvSpPr>
        <dsp:cNvPr id="0" name=""/>
        <dsp:cNvSpPr/>
      </dsp:nvSpPr>
      <dsp:spPr>
        <a:xfrm>
          <a:off x="7073339" y="1381615"/>
          <a:ext cx="2067222" cy="387045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Групповые помещения с речевыми и познавательными центрами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Кабинеты учителей-логопедов и педагога-психолога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Спортивный и музыкальный залы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Комната психомоторной коррекции и игровая комната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Территория ДОУ</a:t>
          </a:r>
          <a:endParaRPr lang="ru-RU" sz="1500" kern="1200" dirty="0"/>
        </a:p>
      </dsp:txBody>
      <dsp:txXfrm>
        <a:off x="7073339" y="1381615"/>
        <a:ext cx="2067222" cy="3870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36F3D-7D00-4935-8EA2-68F757F08B40}">
      <dsp:nvSpPr>
        <dsp:cNvPr id="0" name=""/>
        <dsp:cNvSpPr/>
      </dsp:nvSpPr>
      <dsp:spPr>
        <a:xfrm>
          <a:off x="-6346218" y="-971459"/>
          <a:ext cx="7559541" cy="7559541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7AE7B-0768-4348-BAB6-3758877E626F}">
      <dsp:nvSpPr>
        <dsp:cNvPr id="0" name=""/>
        <dsp:cNvSpPr/>
      </dsp:nvSpPr>
      <dsp:spPr>
        <a:xfrm>
          <a:off x="394006" y="255331"/>
          <a:ext cx="8343099" cy="5104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Н.В. </a:t>
          </a:r>
          <a:r>
            <a:rPr lang="ru-RU" sz="1400" b="1" kern="1200" dirty="0" err="1" smtClean="0"/>
            <a:t>Нищева</a:t>
          </a:r>
          <a:r>
            <a:rPr lang="ru-RU" sz="1400" b="1" kern="1200" dirty="0" smtClean="0"/>
            <a:t> </a:t>
          </a:r>
          <a:r>
            <a:rPr lang="ru-RU" sz="1400" kern="1200" dirty="0" smtClean="0"/>
            <a:t>Примерная адаптированная программа коррекционно-развивающей работы в группе компенсирующей направленности ДОО для детей с тяжелыми нарушениями речи (ОНР) с 3 до 7 лет. </a:t>
          </a:r>
          <a:endParaRPr lang="ru-RU" sz="1400" kern="1200" dirty="0"/>
        </a:p>
      </dsp:txBody>
      <dsp:txXfrm>
        <a:off x="394006" y="255331"/>
        <a:ext cx="8343099" cy="510438"/>
      </dsp:txXfrm>
    </dsp:sp>
    <dsp:sp modelId="{8D645C23-F4C8-45FF-9D0A-B74A3E5B5795}">
      <dsp:nvSpPr>
        <dsp:cNvPr id="0" name=""/>
        <dsp:cNvSpPr/>
      </dsp:nvSpPr>
      <dsp:spPr>
        <a:xfrm>
          <a:off x="74981" y="191526"/>
          <a:ext cx="638048" cy="638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BDB11-5C28-425F-BF19-E0C890F6ACC8}">
      <dsp:nvSpPr>
        <dsp:cNvPr id="0" name=""/>
        <dsp:cNvSpPr/>
      </dsp:nvSpPr>
      <dsp:spPr>
        <a:xfrm>
          <a:off x="856254" y="1021439"/>
          <a:ext cx="7880851" cy="5104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Кириллова Ю. А. </a:t>
          </a:r>
          <a:r>
            <a:rPr lang="ru-RU" sz="1400" kern="1200" dirty="0" smtClean="0"/>
            <a:t>Примерная программа физического образования и воспитания</a:t>
          </a:r>
          <a:r>
            <a:rPr lang="ru-RU" sz="1400" i="1" kern="1200" dirty="0" smtClean="0"/>
            <a:t> </a:t>
          </a:r>
          <a:r>
            <a:rPr lang="ru-RU" sz="1400" kern="1200" dirty="0" smtClean="0"/>
            <a:t>логопедических групп с общим недоразвитием речи (с3 до 7 лет) </a:t>
          </a:r>
          <a:endParaRPr lang="ru-RU" sz="1400" kern="1200" dirty="0"/>
        </a:p>
      </dsp:txBody>
      <dsp:txXfrm>
        <a:off x="856254" y="1021439"/>
        <a:ext cx="7880851" cy="510438"/>
      </dsp:txXfrm>
    </dsp:sp>
    <dsp:sp modelId="{D15F0F9E-F7B9-4307-8907-1F33F9CF9158}">
      <dsp:nvSpPr>
        <dsp:cNvPr id="0" name=""/>
        <dsp:cNvSpPr/>
      </dsp:nvSpPr>
      <dsp:spPr>
        <a:xfrm>
          <a:off x="537229" y="957634"/>
          <a:ext cx="638048" cy="638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2D3A4-69C9-4BC6-A056-BE1C38B62DF7}">
      <dsp:nvSpPr>
        <dsp:cNvPr id="0" name=""/>
        <dsp:cNvSpPr/>
      </dsp:nvSpPr>
      <dsp:spPr>
        <a:xfrm>
          <a:off x="1109563" y="1786984"/>
          <a:ext cx="7627542" cy="5104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Петерсон</a:t>
          </a:r>
          <a:r>
            <a:rPr lang="ru-RU" sz="1400" b="1" kern="1200" dirty="0" smtClean="0"/>
            <a:t> Л.Г. </a:t>
          </a:r>
          <a:r>
            <a:rPr lang="ru-RU" sz="1400" kern="1200" dirty="0" smtClean="0"/>
            <a:t>«Раз- ступенька, два – ступенька», </a:t>
          </a:r>
          <a:r>
            <a:rPr lang="ru-RU" sz="1400" b="1" kern="1200" dirty="0" smtClean="0"/>
            <a:t>Буренина А.И. </a:t>
          </a:r>
          <a:r>
            <a:rPr lang="ru-RU" sz="1400" kern="1200" dirty="0" smtClean="0"/>
            <a:t>«Ритмическая мозаика»</a:t>
          </a:r>
          <a:endParaRPr lang="ru-RU" sz="1400" kern="1200" dirty="0"/>
        </a:p>
      </dsp:txBody>
      <dsp:txXfrm>
        <a:off x="1109563" y="1786984"/>
        <a:ext cx="7627542" cy="510438"/>
      </dsp:txXfrm>
    </dsp:sp>
    <dsp:sp modelId="{16B02705-938A-4758-8EAF-07A45EF580DD}">
      <dsp:nvSpPr>
        <dsp:cNvPr id="0" name=""/>
        <dsp:cNvSpPr/>
      </dsp:nvSpPr>
      <dsp:spPr>
        <a:xfrm>
          <a:off x="790539" y="1723179"/>
          <a:ext cx="638048" cy="638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375D1-0877-4F52-984B-067D6C3961F7}">
      <dsp:nvSpPr>
        <dsp:cNvPr id="0" name=""/>
        <dsp:cNvSpPr/>
      </dsp:nvSpPr>
      <dsp:spPr>
        <a:xfrm>
          <a:off x="1190443" y="2553092"/>
          <a:ext cx="7546662" cy="5104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Лыкова И.А. </a:t>
          </a:r>
          <a:r>
            <a:rPr lang="ru-RU" sz="1400" kern="1200" dirty="0" smtClean="0"/>
            <a:t>«Цветные ладошки», </a:t>
          </a:r>
          <a:r>
            <a:rPr lang="ru-RU" sz="1400" b="1" kern="1200" dirty="0" err="1" smtClean="0"/>
            <a:t>Чумичева</a:t>
          </a:r>
          <a:r>
            <a:rPr lang="ru-RU" sz="1400" b="1" kern="1200" dirty="0" smtClean="0"/>
            <a:t> Р.М. </a:t>
          </a:r>
          <a:r>
            <a:rPr lang="ru-RU" sz="1400" kern="1200" dirty="0" smtClean="0"/>
            <a:t>«Родники Дона»</a:t>
          </a:r>
          <a:endParaRPr lang="ru-RU" sz="1400" kern="1200" dirty="0"/>
        </a:p>
      </dsp:txBody>
      <dsp:txXfrm>
        <a:off x="1190443" y="2553092"/>
        <a:ext cx="7546662" cy="510438"/>
      </dsp:txXfrm>
    </dsp:sp>
    <dsp:sp modelId="{A26D59DC-F742-4245-8F0D-D92FFEDFBD70}">
      <dsp:nvSpPr>
        <dsp:cNvPr id="0" name=""/>
        <dsp:cNvSpPr/>
      </dsp:nvSpPr>
      <dsp:spPr>
        <a:xfrm>
          <a:off x="871419" y="2489287"/>
          <a:ext cx="638048" cy="638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4077C-E52C-45FE-BFE2-96B265BCC38D}">
      <dsp:nvSpPr>
        <dsp:cNvPr id="0" name=""/>
        <dsp:cNvSpPr/>
      </dsp:nvSpPr>
      <dsp:spPr>
        <a:xfrm>
          <a:off x="1109563" y="3319199"/>
          <a:ext cx="7627542" cy="5104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Воскобович</a:t>
          </a:r>
          <a:r>
            <a:rPr lang="ru-RU" sz="1400" b="1" kern="1200" dirty="0" smtClean="0"/>
            <a:t> В.В. </a:t>
          </a:r>
          <a:r>
            <a:rPr lang="ru-RU" sz="1400" kern="1200" dirty="0" smtClean="0"/>
            <a:t>«Сказочные лабиринты игры», </a:t>
          </a:r>
          <a:r>
            <a:rPr lang="ru-RU" sz="1400" kern="1200" dirty="0" smtClean="0"/>
            <a:t>БОС-технология, </a:t>
          </a:r>
          <a:r>
            <a:rPr lang="ru-RU" sz="1400" kern="1200" dirty="0" err="1" smtClean="0"/>
            <a:t>ИКТехнологии</a:t>
          </a:r>
          <a:endParaRPr lang="ru-RU" sz="1400" kern="1200" dirty="0"/>
        </a:p>
      </dsp:txBody>
      <dsp:txXfrm>
        <a:off x="1109563" y="3319199"/>
        <a:ext cx="7627542" cy="510438"/>
      </dsp:txXfrm>
    </dsp:sp>
    <dsp:sp modelId="{4336F286-568F-4E77-90A9-CA90660C1A62}">
      <dsp:nvSpPr>
        <dsp:cNvPr id="0" name=""/>
        <dsp:cNvSpPr/>
      </dsp:nvSpPr>
      <dsp:spPr>
        <a:xfrm>
          <a:off x="790539" y="3255394"/>
          <a:ext cx="638048" cy="638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934DA-EA64-4398-9E43-9D56AE8AD7AF}">
      <dsp:nvSpPr>
        <dsp:cNvPr id="0" name=""/>
        <dsp:cNvSpPr/>
      </dsp:nvSpPr>
      <dsp:spPr>
        <a:xfrm>
          <a:off x="856254" y="4084745"/>
          <a:ext cx="7880851" cy="5104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Игровые наборы  </a:t>
          </a:r>
          <a:r>
            <a:rPr lang="ru-RU" sz="1400" kern="1200" dirty="0" err="1" smtClean="0"/>
            <a:t>Ф.Фребеля</a:t>
          </a:r>
          <a:r>
            <a:rPr lang="ru-RU" sz="1400" kern="1200" dirty="0" smtClean="0"/>
            <a:t>,  палочки  </a:t>
          </a:r>
          <a:r>
            <a:rPr lang="ru-RU" sz="1400" kern="1200" dirty="0" err="1" smtClean="0"/>
            <a:t>Д.Кюизенера</a:t>
          </a:r>
          <a:r>
            <a:rPr lang="ru-RU" sz="1400" kern="1200" dirty="0" smtClean="0"/>
            <a:t>, блоки </a:t>
          </a:r>
          <a:r>
            <a:rPr lang="ru-RU" sz="1400" kern="1200" dirty="0" err="1" smtClean="0"/>
            <a:t>З.П.Дьенеша</a:t>
          </a:r>
          <a:endParaRPr lang="ru-RU" sz="1400" kern="1200" dirty="0"/>
        </a:p>
      </dsp:txBody>
      <dsp:txXfrm>
        <a:off x="856254" y="4084745"/>
        <a:ext cx="7880851" cy="510438"/>
      </dsp:txXfrm>
    </dsp:sp>
    <dsp:sp modelId="{88D34969-24D0-4B24-8596-DF038B1E71E6}">
      <dsp:nvSpPr>
        <dsp:cNvPr id="0" name=""/>
        <dsp:cNvSpPr/>
      </dsp:nvSpPr>
      <dsp:spPr>
        <a:xfrm>
          <a:off x="537229" y="4020940"/>
          <a:ext cx="638048" cy="638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B0E27-EEE5-47F9-A115-15F3498BD894}">
      <dsp:nvSpPr>
        <dsp:cNvPr id="0" name=""/>
        <dsp:cNvSpPr/>
      </dsp:nvSpPr>
      <dsp:spPr>
        <a:xfrm>
          <a:off x="394006" y="4850852"/>
          <a:ext cx="8343099" cy="5104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Элементы </a:t>
          </a:r>
          <a:r>
            <a:rPr lang="ru-RU" sz="1400" kern="1200" dirty="0" err="1" smtClean="0"/>
            <a:t>сказкотерапии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арттерапии</a:t>
          </a:r>
          <a:r>
            <a:rPr lang="ru-RU" sz="1400" kern="1200" dirty="0" smtClean="0"/>
            <a:t>,  </a:t>
          </a:r>
          <a:r>
            <a:rPr lang="ru-RU" sz="1400" kern="1200" dirty="0" err="1" smtClean="0"/>
            <a:t>логоритмики</a:t>
          </a:r>
          <a:r>
            <a:rPr lang="ru-RU" sz="1400" kern="1200" dirty="0" smtClean="0"/>
            <a:t>, игры </a:t>
          </a:r>
          <a:r>
            <a:rPr lang="ru-RU" sz="1400" kern="1200" dirty="0" smtClean="0"/>
            <a:t>с песком и водой, </a:t>
          </a:r>
          <a:r>
            <a:rPr lang="ru-RU" sz="1400" kern="1200" dirty="0" smtClean="0"/>
            <a:t>мнемотехника</a:t>
          </a:r>
          <a:r>
            <a:rPr lang="ru-RU" sz="1400" kern="1200" dirty="0" smtClean="0"/>
            <a:t>…</a:t>
          </a:r>
          <a:endParaRPr lang="ru-RU" sz="1400" kern="1200" dirty="0"/>
        </a:p>
      </dsp:txBody>
      <dsp:txXfrm>
        <a:off x="394006" y="4850852"/>
        <a:ext cx="8343099" cy="510438"/>
      </dsp:txXfrm>
    </dsp:sp>
    <dsp:sp modelId="{2C47B0C6-B60C-4D1F-AED8-C9A08B44A0DF}">
      <dsp:nvSpPr>
        <dsp:cNvPr id="0" name=""/>
        <dsp:cNvSpPr/>
      </dsp:nvSpPr>
      <dsp:spPr>
        <a:xfrm>
          <a:off x="74981" y="4787047"/>
          <a:ext cx="638048" cy="638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71A50-C932-49E1-A344-FE0AF85E57A4}">
      <dsp:nvSpPr>
        <dsp:cNvPr id="0" name=""/>
        <dsp:cNvSpPr/>
      </dsp:nvSpPr>
      <dsp:spPr>
        <a:xfrm>
          <a:off x="11348" y="624117"/>
          <a:ext cx="2065203" cy="5921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 маршрут</a:t>
          </a:r>
          <a:endParaRPr lang="ru-RU" sz="2800" kern="1200" dirty="0"/>
        </a:p>
      </dsp:txBody>
      <dsp:txXfrm>
        <a:off x="11348" y="624117"/>
        <a:ext cx="2065203" cy="592145"/>
      </dsp:txXfrm>
    </dsp:sp>
    <dsp:sp modelId="{EEF44B39-0B03-4803-8775-C47CB1B04256}">
      <dsp:nvSpPr>
        <dsp:cNvPr id="0" name=""/>
        <dsp:cNvSpPr/>
      </dsp:nvSpPr>
      <dsp:spPr>
        <a:xfrm>
          <a:off x="11348" y="1216263"/>
          <a:ext cx="2065203" cy="342781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sng" kern="1200" dirty="0" smtClean="0"/>
            <a:t>Музыкальный зал</a:t>
          </a:r>
          <a:endParaRPr lang="ru-RU" sz="2000" b="1" u="sng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/>
            <a:t>Использование нейропсихологического подхода в формировании предпосылок базовых навыков чтения у детей с ТНР. </a:t>
          </a:r>
          <a:endParaRPr lang="ru-RU" sz="1800" b="0" kern="1200" dirty="0"/>
        </a:p>
      </dsp:txBody>
      <dsp:txXfrm>
        <a:off x="11348" y="1216263"/>
        <a:ext cx="2065203" cy="3427818"/>
      </dsp:txXfrm>
    </dsp:sp>
    <dsp:sp modelId="{0256CF25-41AC-4A35-A7B1-A71FA4D926BE}">
      <dsp:nvSpPr>
        <dsp:cNvPr id="0" name=""/>
        <dsp:cNvSpPr/>
      </dsp:nvSpPr>
      <dsp:spPr>
        <a:xfrm>
          <a:off x="2365398" y="624117"/>
          <a:ext cx="2063187" cy="592145"/>
        </a:xfrm>
        <a:prstGeom prst="rect">
          <a:avLst/>
        </a:prstGeom>
        <a:solidFill>
          <a:schemeClr val="accent2">
            <a:hueOff val="-5775273"/>
            <a:satOff val="5219"/>
            <a:lumOff val="589"/>
            <a:alphaOff val="0"/>
          </a:schemeClr>
        </a:solidFill>
        <a:ln w="25400" cap="flat" cmpd="sng" algn="ctr">
          <a:solidFill>
            <a:schemeClr val="accent2">
              <a:hueOff val="-5775273"/>
              <a:satOff val="5219"/>
              <a:lumOff val="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 маршрут</a:t>
          </a:r>
          <a:endParaRPr lang="ru-RU" sz="2800" kern="1200" dirty="0"/>
        </a:p>
      </dsp:txBody>
      <dsp:txXfrm>
        <a:off x="2365398" y="624117"/>
        <a:ext cx="2063187" cy="592145"/>
      </dsp:txXfrm>
    </dsp:sp>
    <dsp:sp modelId="{230234EE-F623-4B9A-B7CB-BB69D849BA5C}">
      <dsp:nvSpPr>
        <dsp:cNvPr id="0" name=""/>
        <dsp:cNvSpPr/>
      </dsp:nvSpPr>
      <dsp:spPr>
        <a:xfrm>
          <a:off x="2365398" y="1216263"/>
          <a:ext cx="2063187" cy="3427818"/>
        </a:xfrm>
        <a:prstGeom prst="rect">
          <a:avLst/>
        </a:prstGeom>
        <a:solidFill>
          <a:schemeClr val="accent2">
            <a:tint val="40000"/>
            <a:alpha val="90000"/>
            <a:hueOff val="-6273853"/>
            <a:satOff val="8619"/>
            <a:lumOff val="48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6273853"/>
              <a:satOff val="8619"/>
              <a:lumOff val="4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sng" kern="1200" dirty="0" smtClean="0"/>
            <a:t>Комната психомоторной коррекции</a:t>
          </a:r>
          <a:endParaRPr lang="ru-RU" sz="2000" b="1" u="sng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/>
            <a:t>Использование развивающих технологий (мнемотехника, </a:t>
          </a:r>
          <a:r>
            <a:rPr lang="ru-RU" sz="1800" b="0" kern="1200" dirty="0" err="1" smtClean="0"/>
            <a:t>Дьенеш</a:t>
          </a:r>
          <a:r>
            <a:rPr lang="ru-RU" sz="1800" b="0" kern="1200" dirty="0" smtClean="0"/>
            <a:t>, игры </a:t>
          </a:r>
          <a:r>
            <a:rPr lang="ru-RU" sz="1800" b="0" kern="1200" dirty="0" err="1" smtClean="0"/>
            <a:t>Воскобовича</a:t>
          </a:r>
          <a:r>
            <a:rPr lang="ru-RU" sz="1800" b="0" kern="1200" dirty="0" smtClean="0"/>
            <a:t>) для развития познавательной активности у детей с ТНР.</a:t>
          </a:r>
          <a:endParaRPr lang="ru-RU" sz="1800" b="0" kern="1200" dirty="0"/>
        </a:p>
      </dsp:txBody>
      <dsp:txXfrm>
        <a:off x="2365398" y="1216263"/>
        <a:ext cx="2063187" cy="3427818"/>
      </dsp:txXfrm>
    </dsp:sp>
    <dsp:sp modelId="{D00C8BA2-93F4-4BC0-AD2C-D6009273D659}">
      <dsp:nvSpPr>
        <dsp:cNvPr id="0" name=""/>
        <dsp:cNvSpPr/>
      </dsp:nvSpPr>
      <dsp:spPr>
        <a:xfrm>
          <a:off x="4717431" y="624117"/>
          <a:ext cx="2063187" cy="592145"/>
        </a:xfrm>
        <a:prstGeom prst="rect">
          <a:avLst/>
        </a:prstGeom>
        <a:solidFill>
          <a:schemeClr val="accent2">
            <a:hueOff val="-11550546"/>
            <a:satOff val="10438"/>
            <a:lumOff val="1179"/>
            <a:alphaOff val="0"/>
          </a:schemeClr>
        </a:solidFill>
        <a:ln w="25400" cap="flat" cmpd="sng" algn="ctr">
          <a:solidFill>
            <a:schemeClr val="accent2">
              <a:hueOff val="-11550546"/>
              <a:satOff val="10438"/>
              <a:lumOff val="11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3 маршрут</a:t>
          </a:r>
          <a:endParaRPr lang="ru-RU" sz="2800" kern="1200" dirty="0"/>
        </a:p>
      </dsp:txBody>
      <dsp:txXfrm>
        <a:off x="4717431" y="624117"/>
        <a:ext cx="2063187" cy="592145"/>
      </dsp:txXfrm>
    </dsp:sp>
    <dsp:sp modelId="{3661F033-BCD6-4631-A54D-DCF70C41D6E7}">
      <dsp:nvSpPr>
        <dsp:cNvPr id="0" name=""/>
        <dsp:cNvSpPr/>
      </dsp:nvSpPr>
      <dsp:spPr>
        <a:xfrm>
          <a:off x="4717431" y="1216263"/>
          <a:ext cx="2063187" cy="3427818"/>
        </a:xfrm>
        <a:prstGeom prst="rect">
          <a:avLst/>
        </a:prstGeom>
        <a:solidFill>
          <a:schemeClr val="accent2">
            <a:tint val="40000"/>
            <a:alpha val="90000"/>
            <a:hueOff val="-12547707"/>
            <a:satOff val="17238"/>
            <a:lumOff val="97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2547707"/>
              <a:satOff val="17238"/>
              <a:lumOff val="9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sng" kern="1200" dirty="0" smtClean="0"/>
            <a:t>Кабинет учителя-логопеда</a:t>
          </a:r>
          <a:endParaRPr lang="ru-RU" sz="2000" b="1" u="sng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/>
            <a:t>Использование авторских и народных игр с различными видами песка в работе по развитию связной речи детей с ТНР.</a:t>
          </a:r>
          <a:endParaRPr lang="ru-RU" sz="2000" b="0" kern="1200" dirty="0"/>
        </a:p>
      </dsp:txBody>
      <dsp:txXfrm>
        <a:off x="4717431" y="1216263"/>
        <a:ext cx="2063187" cy="3427818"/>
      </dsp:txXfrm>
    </dsp:sp>
    <dsp:sp modelId="{94771C06-22A1-42DB-9900-510F195597EF}">
      <dsp:nvSpPr>
        <dsp:cNvPr id="0" name=""/>
        <dsp:cNvSpPr/>
      </dsp:nvSpPr>
      <dsp:spPr>
        <a:xfrm>
          <a:off x="7069464" y="624117"/>
          <a:ext cx="2063187" cy="592145"/>
        </a:xfrm>
        <a:prstGeom prst="rect">
          <a:avLst/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 w="25400" cap="flat" cmpd="sng" algn="ctr">
          <a:solidFill>
            <a:schemeClr val="accent2">
              <a:hueOff val="-17325818"/>
              <a:satOff val="15657"/>
              <a:lumOff val="17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4 маршрут</a:t>
          </a:r>
          <a:endParaRPr lang="ru-RU" sz="2800" kern="1200" dirty="0"/>
        </a:p>
      </dsp:txBody>
      <dsp:txXfrm>
        <a:off x="7069464" y="624117"/>
        <a:ext cx="2063187" cy="592145"/>
      </dsp:txXfrm>
    </dsp:sp>
    <dsp:sp modelId="{D434613F-FBF9-478E-8192-65FEE2D880F4}">
      <dsp:nvSpPr>
        <dsp:cNvPr id="0" name=""/>
        <dsp:cNvSpPr/>
      </dsp:nvSpPr>
      <dsp:spPr>
        <a:xfrm>
          <a:off x="7069464" y="1216263"/>
          <a:ext cx="2063187" cy="3427818"/>
        </a:xfrm>
        <a:prstGeom prst="rect">
          <a:avLst/>
        </a:prstGeom>
        <a:solidFill>
          <a:schemeClr val="accent2">
            <a:tint val="40000"/>
            <a:alpha val="90000"/>
            <a:hueOff val="-18821559"/>
            <a:satOff val="25857"/>
            <a:lumOff val="146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8821559"/>
              <a:satOff val="25857"/>
              <a:lumOff val="14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sng" kern="1200" dirty="0" smtClean="0"/>
            <a:t>Помещение группы № 5</a:t>
          </a:r>
          <a:endParaRPr lang="ru-RU" sz="2000" b="1" u="sng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/>
            <a:t>Использование игрового набора </a:t>
          </a:r>
          <a:r>
            <a:rPr lang="ru-RU" sz="2000" b="0" kern="1200" dirty="0" err="1" smtClean="0"/>
            <a:t>Фребеля</a:t>
          </a:r>
          <a:r>
            <a:rPr lang="ru-RU" sz="2000" b="0" kern="1200" dirty="0" smtClean="0"/>
            <a:t>  в специально-организованной и совместной деятельности с детьми ТНР.</a:t>
          </a:r>
          <a:endParaRPr lang="ru-RU" sz="2000" b="0" kern="1200" dirty="0"/>
        </a:p>
      </dsp:txBody>
      <dsp:txXfrm>
        <a:off x="7069464" y="1216263"/>
        <a:ext cx="2063187" cy="3427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96652-B451-42C1-BAC8-206CA2528A81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7953C-74DE-491A-A1B1-3707EC4866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6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3864-837E-43A7-AC7D-06D917906BB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9F7A60-2761-4B66-B679-73D16AA74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3864-837E-43A7-AC7D-06D917906BB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7A60-2761-4B66-B679-73D16AA74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3864-837E-43A7-AC7D-06D917906BB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7A60-2761-4B66-B679-73D16AA74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3864-837E-43A7-AC7D-06D917906BB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9F7A60-2761-4B66-B679-73D16AA74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3864-837E-43A7-AC7D-06D917906BB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7A60-2761-4B66-B679-73D16AA742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3864-837E-43A7-AC7D-06D917906BB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7A60-2761-4B66-B679-73D16AA74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3864-837E-43A7-AC7D-06D917906BB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29F7A60-2761-4B66-B679-73D16AA742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3864-837E-43A7-AC7D-06D917906BB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7A60-2761-4B66-B679-73D16AA74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3864-837E-43A7-AC7D-06D917906BB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7A60-2761-4B66-B679-73D16AA74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3864-837E-43A7-AC7D-06D917906BB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7A60-2761-4B66-B679-73D16AA74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3864-837E-43A7-AC7D-06D917906BB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7A60-2761-4B66-B679-73D16AA742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C53864-837E-43A7-AC7D-06D917906BB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9F7A60-2761-4B66-B679-73D16AA742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art55.npi-tu.ru/" TargetMode="External"/><Relationship Id="rId2" Type="http://schemas.openxmlformats.org/officeDocument/2006/relationships/hyperlink" Target="mailto:mdou55@inbox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art55.npi-tu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12776"/>
            <a:ext cx="8858312" cy="1659034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/>
              </a:rPr>
              <a:t>Создание   </a:t>
            </a:r>
            <a:r>
              <a:rPr lang="ru-RU" sz="2000" b="1" i="1" dirty="0">
                <a:solidFill>
                  <a:srgbClr val="FF0000"/>
                </a:solidFill>
                <a:effectLst/>
              </a:rPr>
              <a:t>условий </a:t>
            </a:r>
            <a:r>
              <a:rPr lang="ru-RU" sz="2000" b="1" i="1" dirty="0" smtClean="0">
                <a:solidFill>
                  <a:srgbClr val="FF0000"/>
                </a:solidFill>
                <a:effectLst/>
              </a:rPr>
              <a:t>  для   </a:t>
            </a:r>
            <a:r>
              <a:rPr lang="ru-RU" sz="2000" b="1" i="1" dirty="0">
                <a:solidFill>
                  <a:srgbClr val="FF0000"/>
                </a:solidFill>
                <a:effectLst/>
              </a:rPr>
              <a:t>реализации </a:t>
            </a:r>
            <a:r>
              <a:rPr lang="ru-RU" sz="2000" b="1" i="1" dirty="0" smtClean="0">
                <a:solidFill>
                  <a:srgbClr val="FF0000"/>
                </a:solidFill>
                <a:effectLst/>
              </a:rPr>
              <a:t>  современных </a:t>
            </a:r>
            <a:r>
              <a:rPr lang="ru-RU" sz="2000" b="1" i="1" dirty="0">
                <a:solidFill>
                  <a:srgbClr val="FF0000"/>
                </a:solidFill>
                <a:effectLst/>
              </a:rPr>
              <a:t>образовательных </a:t>
            </a:r>
            <a:r>
              <a:rPr lang="ru-RU" sz="2000" b="1" i="1" dirty="0" smtClean="0">
                <a:solidFill>
                  <a:srgbClr val="FF0000"/>
                </a:solidFill>
                <a:effectLst/>
              </a:rPr>
              <a:t>  программ   и   технологий   на   разных уровнях   психолого-педагогического   сопровождения развития   </a:t>
            </a:r>
            <a:br>
              <a:rPr lang="ru-RU" sz="2000" b="1" i="1" dirty="0" smtClean="0">
                <a:solidFill>
                  <a:srgbClr val="FF0000"/>
                </a:solidFill>
                <a:effectLst/>
              </a:rPr>
            </a:br>
            <a:r>
              <a:rPr lang="ru-RU" sz="2000" b="1" i="1" dirty="0" smtClean="0">
                <a:solidFill>
                  <a:srgbClr val="FF0000"/>
                </a:solidFill>
                <a:effectLst/>
              </a:rPr>
              <a:t>детей   с   </a:t>
            </a:r>
            <a:r>
              <a:rPr lang="ru-RU" sz="2000" b="1" i="1" dirty="0">
                <a:solidFill>
                  <a:srgbClr val="FF0000"/>
                </a:solidFill>
                <a:effectLst/>
              </a:rPr>
              <a:t>ТНР</a:t>
            </a:r>
            <a:r>
              <a:rPr lang="ru-RU" sz="2000" b="1" i="1" dirty="0" smtClean="0">
                <a:solidFill>
                  <a:srgbClr val="FF0000"/>
                </a:solidFill>
                <a:effectLst/>
              </a:rPr>
              <a:t>.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501122" cy="119848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4000" dirty="0"/>
              <a:t>МИНИСТЕРСТВО ОБЩЕГО И ПРОФЕССИОНАЛЬНОГО ОБРАЗОВАНИЯ </a:t>
            </a:r>
            <a:r>
              <a:rPr lang="ru-RU" sz="4000" dirty="0" smtClean="0"/>
              <a:t> РОСТОВСКОЙ ОБЛАСТИ</a:t>
            </a:r>
            <a:r>
              <a:rPr lang="ru-RU" sz="4000" dirty="0"/>
              <a:t> </a:t>
            </a:r>
          </a:p>
          <a:p>
            <a:pPr algn="ctr"/>
            <a:r>
              <a:rPr lang="ru-RU" sz="4000" dirty="0"/>
              <a:t>ГОСУДАРСТВЕННОЕ БЮДЖЕТНОЕ </a:t>
            </a:r>
            <a:r>
              <a:rPr lang="ru-RU" sz="4000" dirty="0" smtClean="0"/>
              <a:t>УЧРЕЖДЕНИЕ ДОПОЛНИТЕЛЬНОГО </a:t>
            </a:r>
            <a:r>
              <a:rPr lang="ru-RU" sz="4000" dirty="0"/>
              <a:t>ПРОФЕССИОНАЛЬНОГО </a:t>
            </a:r>
            <a:r>
              <a:rPr lang="ru-RU" sz="4000" dirty="0" smtClean="0"/>
              <a:t>ОБРАЗОВАНИЯ РОСТОВСКОЙ </a:t>
            </a:r>
            <a:r>
              <a:rPr lang="ru-RU" sz="4000" dirty="0"/>
              <a:t>ОБЛАСТИ </a:t>
            </a:r>
            <a:endParaRPr lang="ru-RU" sz="4000" dirty="0" smtClean="0"/>
          </a:p>
          <a:p>
            <a:pPr algn="ctr"/>
            <a:r>
              <a:rPr lang="ru-RU" sz="4000" dirty="0" smtClean="0"/>
              <a:t>«</a:t>
            </a:r>
            <a:r>
              <a:rPr lang="ru-RU" sz="4000" dirty="0"/>
              <a:t>РОСТОВСКИЙ ИНСТИТУТ </a:t>
            </a:r>
            <a:r>
              <a:rPr lang="ru-RU" sz="4000" dirty="0" smtClean="0"/>
              <a:t>ПОВЫШЕНИЯ КВАЛИФИКАЦИИ </a:t>
            </a:r>
            <a:r>
              <a:rPr lang="ru-RU" sz="4000" dirty="0"/>
              <a:t>И ПРОФЕССИОНАЛЬНОЙ ПЕРЕПОДГОТОВКИ РАБОТНИКОВ ОБРАЗОВАНИЯ» </a:t>
            </a:r>
          </a:p>
          <a:p>
            <a:pPr algn="ctr"/>
            <a:r>
              <a:rPr lang="ru-RU" sz="4000" dirty="0"/>
              <a:t>(ГБУ ДПО РО РИПК и ППРО)</a:t>
            </a:r>
          </a:p>
          <a:p>
            <a:pPr algn="ctr"/>
            <a:r>
              <a:rPr lang="ru-RU" sz="4000" dirty="0"/>
              <a:t> </a:t>
            </a:r>
          </a:p>
          <a:p>
            <a:pPr algn="ctr"/>
            <a:r>
              <a:rPr lang="ru-RU" sz="4000" dirty="0"/>
              <a:t>УПРАВЛЕНИЕ ОБРАЗОВАНИЯ АДМИНИСТРАЦИИ ГОРОДА НОВОЧЕРКАССКА</a:t>
            </a:r>
          </a:p>
          <a:p>
            <a:pPr algn="ctr"/>
            <a:r>
              <a:rPr lang="ru-RU" sz="4000" dirty="0"/>
              <a:t>МЕТОДИЧЕСКИЙ </a:t>
            </a:r>
            <a:r>
              <a:rPr lang="ru-RU" sz="4000" dirty="0" smtClean="0"/>
              <a:t>КАБИНЕТ</a:t>
            </a:r>
          </a:p>
          <a:p>
            <a:pPr algn="ctr"/>
            <a:r>
              <a:rPr lang="ru-RU" sz="4000" dirty="0" smtClean="0"/>
              <a:t>МБДОУ детский сад № 55</a:t>
            </a:r>
            <a:endParaRPr lang="ru-RU" sz="4000" dirty="0"/>
          </a:p>
          <a:p>
            <a:pPr algn="ctr"/>
            <a:endParaRPr lang="ru-RU" dirty="0"/>
          </a:p>
        </p:txBody>
      </p:sp>
      <p:pic>
        <p:nvPicPr>
          <p:cNvPr id="5" name="Рисунок 4" descr="DAD_KIDC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88" y="2754279"/>
            <a:ext cx="3416525" cy="25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00246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805760"/>
            <a:ext cx="5119723" cy="38397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035" y="5445224"/>
            <a:ext cx="3564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7030A0"/>
                </a:solidFill>
              </a:rPr>
              <a:t>Подготовила старший воспитатель МБДОУ детского сада № 55 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</a:rPr>
              <a:t>КАРГАЛОВА Н.А.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 4 декабря 2019 года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FF0000"/>
                </a:solidFill>
              </a:rPr>
              <a:t>программы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ru-RU" sz="3000" dirty="0" smtClean="0">
                <a:solidFill>
                  <a:srgbClr val="FF0000"/>
                </a:solidFill>
              </a:rPr>
              <a:t> и  Технологии  в  рамках  АООП </a:t>
            </a:r>
            <a:endParaRPr lang="ru-RU" sz="3000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99372"/>
              </p:ext>
            </p:extLst>
          </p:nvPr>
        </p:nvGraphicFramePr>
        <p:xfrm>
          <a:off x="179512" y="1124744"/>
          <a:ext cx="8812088" cy="561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32504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538016"/>
              </p:ext>
            </p:extLst>
          </p:nvPr>
        </p:nvGraphicFramePr>
        <p:xfrm>
          <a:off x="0" y="116632"/>
          <a:ext cx="9144000" cy="526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D:\_Пользователь\Desktop\портреты\Волик\IMG_20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17130"/>
            <a:ext cx="1489822" cy="223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_Пользователь\Desktop\портреты\Голубович\DSC_03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617130"/>
            <a:ext cx="1488338" cy="22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_Пользователь\Desktop\портреты\Мелова\6 Мелов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17130"/>
            <a:ext cx="1491354" cy="22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_Пользователь\Desktop\портреты\Нужненко\IMG_421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17132"/>
            <a:ext cx="1493912" cy="22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59" y="116632"/>
            <a:ext cx="794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Приглашаем на практическую деятельность: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1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_AlbionicTitulCmTw" pitchFamily="34" charset="-52"/>
              </a:rPr>
              <a:t>Приглашаем  к  сотрудничеству!!!</a:t>
            </a:r>
            <a:endParaRPr lang="ru-RU" dirty="0">
              <a:solidFill>
                <a:srgbClr val="FF0000"/>
              </a:solidFill>
              <a:latin typeface="a_AlbionicTitulCmTw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6286544" cy="5589240"/>
          </a:xfrm>
        </p:spPr>
        <p:txBody>
          <a:bodyPr>
            <a:normAutofit lnSpcReduction="10000"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pPr marL="0" indent="0">
              <a:buNone/>
            </a:pPr>
            <a:r>
              <a:rPr lang="ru-RU" sz="2000" i="1" dirty="0" smtClean="0"/>
              <a:t>Заведующий Морозова </a:t>
            </a:r>
          </a:p>
          <a:p>
            <a:pPr marL="0" indent="0">
              <a:buNone/>
            </a:pPr>
            <a:r>
              <a:rPr lang="ru-RU" sz="2000" i="1" dirty="0" smtClean="0"/>
              <a:t>Лариса Николаевна</a:t>
            </a:r>
          </a:p>
          <a:p>
            <a:r>
              <a:rPr lang="ru-RU" sz="2400" dirty="0" smtClean="0"/>
              <a:t>Ростовская область</a:t>
            </a:r>
          </a:p>
          <a:p>
            <a:r>
              <a:rPr lang="ru-RU" sz="2400" dirty="0" smtClean="0"/>
              <a:t>Город Новочеркасск</a:t>
            </a:r>
          </a:p>
          <a:p>
            <a:r>
              <a:rPr lang="ru-RU" sz="2400" dirty="0" smtClean="0"/>
              <a:t>Улица Гвардейская 12 «А»</a:t>
            </a:r>
          </a:p>
          <a:p>
            <a:r>
              <a:rPr lang="ru-RU" sz="2400" dirty="0" smtClean="0"/>
              <a:t>Телефон 8 (8635) 23-29-89</a:t>
            </a:r>
          </a:p>
          <a:p>
            <a:r>
              <a:rPr lang="ru-RU" sz="2400" dirty="0" smtClean="0"/>
              <a:t>Наша почта:</a:t>
            </a:r>
            <a:r>
              <a:rPr lang="en-US" sz="2400" dirty="0" smtClean="0">
                <a:hlinkClick r:id="rId2"/>
              </a:rPr>
              <a:t>mdou55@inbox.ru</a:t>
            </a:r>
            <a:endParaRPr lang="ru-RU" sz="2400" dirty="0" smtClean="0"/>
          </a:p>
          <a:p>
            <a:r>
              <a:rPr lang="ru-RU" sz="2400" dirty="0" smtClean="0"/>
              <a:t>Наш сайт: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3"/>
              </a:rPr>
              <a:t>http://gart55.npi-tu.ru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endParaRPr lang="ru-RU" sz="2000" u="sng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1029" name="Picture 5" descr="D:\ФОТО\ЯЯЯЯЯЯЯЯЯ\я на работе\DSC073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46276" y="-39076610"/>
            <a:ext cx="25336677" cy="19002508"/>
          </a:xfrm>
          <a:prstGeom prst="rect">
            <a:avLst/>
          </a:prstGeom>
          <a:noFill/>
        </p:spPr>
      </p:pic>
      <p:pic>
        <p:nvPicPr>
          <p:cNvPr id="2050" name="Picture 2" descr="D:\ФОТО\ЯЯЯЯЯЯЯЯЯ\я на работе\DSC073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484784"/>
            <a:ext cx="5580112" cy="3537360"/>
          </a:xfrm>
          <a:prstGeom prst="rect">
            <a:avLst/>
          </a:prstGeom>
          <a:noFill/>
        </p:spPr>
      </p:pic>
      <p:pic>
        <p:nvPicPr>
          <p:cNvPr id="6" name="Рисунок 5" descr="CTOFF013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268760"/>
            <a:ext cx="2013200" cy="22529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635589" y="2081553"/>
            <a:ext cx="8501122" cy="1481842"/>
          </a:xfrm>
          <a:prstGeom prst="horizontalScroll">
            <a:avLst/>
          </a:prstGeom>
          <a:solidFill>
            <a:srgbClr val="00B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Базовое учреждение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областной   </a:t>
            </a:r>
            <a:r>
              <a:rPr lang="ru-RU" sz="2800" b="1" dirty="0" err="1" smtClean="0">
                <a:solidFill>
                  <a:srgbClr val="FF0000"/>
                </a:solidFill>
              </a:rPr>
              <a:t>стажировочной</a:t>
            </a:r>
            <a:r>
              <a:rPr lang="ru-RU" sz="2800" b="1" dirty="0" smtClean="0">
                <a:solidFill>
                  <a:srgbClr val="FF0000"/>
                </a:solidFill>
              </a:rPr>
              <a:t>   площадки</a:t>
            </a:r>
          </a:p>
          <a:p>
            <a:pPr algn="ctr"/>
            <a:r>
              <a:rPr lang="ru-RU" sz="2000" dirty="0" smtClean="0"/>
              <a:t>Приказ МО и ПО Ростовской области от 23.09.2011 г. № 826</a:t>
            </a: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5589" y="3540226"/>
            <a:ext cx="8501122" cy="9216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sz="2200" dirty="0" smtClean="0">
                <a:solidFill>
                  <a:schemeClr val="tx1"/>
                </a:solidFill>
              </a:rPr>
              <a:t>Организация взаимодействия педагогов в коррекционно-развивающей работе в условиях ДОУ комбинированного вида»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465" y="4637899"/>
            <a:ext cx="8501122" cy="1167365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Муниципальный  </a:t>
            </a:r>
            <a:r>
              <a:rPr lang="ru-RU" sz="2800" b="1" dirty="0" smtClean="0">
                <a:solidFill>
                  <a:srgbClr val="FF0000"/>
                </a:solidFill>
              </a:rPr>
              <a:t>методический </a:t>
            </a:r>
            <a:r>
              <a:rPr lang="ru-RU" sz="2800" b="1" dirty="0" smtClean="0">
                <a:solidFill>
                  <a:srgbClr val="FF0000"/>
                </a:solidFill>
              </a:rPr>
              <a:t> ресурсный  центр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dirty="0" smtClean="0"/>
              <a:t>Приказ МО и ПО Ростовской области от 29.01.2016 г. № 40</a:t>
            </a:r>
            <a:endParaRPr lang="ru-RU" sz="2800" b="1" dirty="0" smtClean="0"/>
          </a:p>
          <a:p>
            <a:pPr algn="ctr"/>
            <a:endParaRPr lang="ru-RU" sz="2800" b="1" dirty="0" smtClean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-16630" y="5805264"/>
            <a:ext cx="8501122" cy="9216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sz="2200" dirty="0" smtClean="0">
                <a:solidFill>
                  <a:schemeClr val="tx1"/>
                </a:solidFill>
              </a:rPr>
              <a:t>Оптимизация модели взаимодействия педагогов ДОУ                       в создании специальных условий образования для детей ОВЗ»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-16630" y="5110"/>
            <a:ext cx="8501122" cy="1080120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Областная  </a:t>
            </a:r>
            <a:r>
              <a:rPr lang="ru-RU" sz="2800" b="1" dirty="0" smtClean="0">
                <a:solidFill>
                  <a:srgbClr val="FF0000"/>
                </a:solidFill>
              </a:rPr>
              <a:t>экспериментальная </a:t>
            </a:r>
            <a:r>
              <a:rPr lang="ru-RU" sz="2800" b="1" dirty="0" smtClean="0">
                <a:solidFill>
                  <a:srgbClr val="FF0000"/>
                </a:solidFill>
              </a:rPr>
              <a:t> площадка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dirty="0" smtClean="0"/>
              <a:t>Приказ МО и ПО Ростовской области от 24.04.2009 г. № 1085</a:t>
            </a: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65" y="1077269"/>
            <a:ext cx="8745999" cy="92165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sz="2200" dirty="0" smtClean="0">
                <a:solidFill>
                  <a:schemeClr val="tx1"/>
                </a:solidFill>
              </a:rPr>
              <a:t>Взаимодействие педагогов в сопровождении коррекционно-образовательного процесса в условиях ДОУ комбинированного вида»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6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Опыт  моделирования и конструирования  с 2009 по 2019 год: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884096" cy="547260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Модель управления МБДОУ детским садом № 55  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Модель  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единого образовательного 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пространства</a:t>
            </a:r>
            <a:endParaRPr 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Модель организации здоровье сберегающей деятельности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Модель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организации непрерывного  профессионального развития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педагогов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Персонифицированная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модель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организации деятельности по профессиональному развитию педагогов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ДОУ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Модель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социального партнерства МБДОУ детского сада № 55 и семьи в условиях реализации ФГОС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ДО 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Модель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взаимодействия педагогов в психолого-педагогическом сопровождении развития ребенка с ОВЗ 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Модель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организации взаимодействия педагогов в коррекционно-развивающей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работе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u="sng" dirty="0" err="1" smtClean="0">
                <a:solidFill>
                  <a:schemeClr val="accent4">
                    <a:lumMod val="50000"/>
                  </a:schemeClr>
                </a:solidFill>
              </a:rPr>
              <a:t>Разноуровневая</a:t>
            </a: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модель  психолого-педагогического сопровождения   развития  ребенка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Индивидуальная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модель психолого-педагогического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сопровождения семей, воспитывающих ребенка-инвалида или детей с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ОВЗ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Матрица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построения развивающей предметно-пространственной среды </a:t>
            </a:r>
          </a:p>
          <a:p>
            <a:r>
              <a:rPr lang="ru-RU" b="1" dirty="0">
                <a:solidFill>
                  <a:srgbClr val="7030A0"/>
                </a:solidFill>
              </a:rPr>
              <a:t>М</a:t>
            </a:r>
            <a:r>
              <a:rPr lang="ru-RU" b="1" dirty="0" smtClean="0">
                <a:solidFill>
                  <a:srgbClr val="7030A0"/>
                </a:solidFill>
              </a:rPr>
              <a:t>атрица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работы с разными категориями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семей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964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gart55.npi-tu.ru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раздел «Инновационная деятельность»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40080" cy="532859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25.04.2017</a:t>
            </a:r>
            <a:r>
              <a:rPr lang="ru-RU" dirty="0" smtClean="0"/>
              <a:t> </a:t>
            </a:r>
            <a:r>
              <a:rPr lang="ru-RU" b="1" u="sng" dirty="0" smtClean="0">
                <a:solidFill>
                  <a:srgbClr val="FF0066"/>
                </a:solidFill>
              </a:rPr>
              <a:t>Городской </a:t>
            </a:r>
            <a:r>
              <a:rPr lang="ru-RU" b="1" u="sng" dirty="0">
                <a:solidFill>
                  <a:srgbClr val="FF0066"/>
                </a:solidFill>
              </a:rPr>
              <a:t>семинар </a:t>
            </a:r>
            <a:r>
              <a:rPr lang="ru-RU" dirty="0"/>
              <a:t>для педагогов ДОУ "Организация образовательной деятельности на разных уровнях психолого-педагогического сопровождения развития детей" </a:t>
            </a:r>
            <a:endParaRPr lang="ru-RU" dirty="0" smtClean="0"/>
          </a:p>
          <a:p>
            <a:r>
              <a:rPr lang="ru-RU" b="1" dirty="0"/>
              <a:t>07.02.2018</a:t>
            </a:r>
            <a:r>
              <a:rPr lang="ru-RU" dirty="0"/>
              <a:t> </a:t>
            </a:r>
            <a:r>
              <a:rPr lang="ru-RU" b="1" u="sng" dirty="0" smtClean="0">
                <a:solidFill>
                  <a:srgbClr val="FF0066"/>
                </a:solidFill>
              </a:rPr>
              <a:t>Областной </a:t>
            </a:r>
            <a:r>
              <a:rPr lang="ru-RU" b="1" u="sng" dirty="0">
                <a:solidFill>
                  <a:srgbClr val="FF0066"/>
                </a:solidFill>
              </a:rPr>
              <a:t>семинар-практикум </a:t>
            </a:r>
            <a:r>
              <a:rPr lang="ru-RU" dirty="0"/>
              <a:t>для педагогов ДОУ "Организация образовательной деятельности на разных уровнях психолого-педагогического сопровождения развития детей с </a:t>
            </a:r>
            <a:r>
              <a:rPr lang="ru-RU" dirty="0" smtClean="0"/>
              <a:t>ОВЗ«</a:t>
            </a:r>
          </a:p>
          <a:p>
            <a:r>
              <a:rPr lang="ru-RU" b="1" dirty="0" smtClean="0"/>
              <a:t>28.03.2018</a:t>
            </a:r>
            <a:r>
              <a:rPr lang="ru-RU" dirty="0" smtClean="0"/>
              <a:t> </a:t>
            </a:r>
            <a:r>
              <a:rPr lang="ru-RU" b="1" u="sng" dirty="0" smtClean="0">
                <a:solidFill>
                  <a:srgbClr val="FF0066"/>
                </a:solidFill>
              </a:rPr>
              <a:t>Городская </a:t>
            </a:r>
            <a:r>
              <a:rPr lang="ru-RU" b="1" u="sng" dirty="0">
                <a:solidFill>
                  <a:srgbClr val="FF0066"/>
                </a:solidFill>
              </a:rPr>
              <a:t>практическая консультация </a:t>
            </a:r>
            <a:r>
              <a:rPr lang="ru-RU" dirty="0" smtClean="0"/>
              <a:t>(2 занятия) "Использование </a:t>
            </a:r>
            <a:r>
              <a:rPr lang="ru-RU" dirty="0"/>
              <a:t>инновационной образовательной технологии БОС в системе коррекционной работы учителя - логопеда", учитель - логопед </a:t>
            </a:r>
            <a:r>
              <a:rPr lang="ru-RU" dirty="0" err="1"/>
              <a:t>Волик</a:t>
            </a:r>
            <a:r>
              <a:rPr lang="ru-RU" dirty="0"/>
              <a:t> Е.Г. </a:t>
            </a:r>
            <a:endParaRPr lang="ru-RU" dirty="0" smtClean="0"/>
          </a:p>
          <a:p>
            <a:r>
              <a:rPr lang="ru-RU" b="1" dirty="0" smtClean="0"/>
              <a:t>23.04.2019</a:t>
            </a:r>
            <a:r>
              <a:rPr lang="ru-RU" dirty="0" smtClean="0"/>
              <a:t> </a:t>
            </a:r>
            <a:r>
              <a:rPr lang="ru-RU" b="1" u="sng" dirty="0" smtClean="0">
                <a:solidFill>
                  <a:srgbClr val="FF0066"/>
                </a:solidFill>
              </a:rPr>
              <a:t>Городская </a:t>
            </a:r>
            <a:r>
              <a:rPr lang="ru-RU" b="1" u="sng" dirty="0">
                <a:solidFill>
                  <a:srgbClr val="FF0066"/>
                </a:solidFill>
              </a:rPr>
              <a:t>консультация-практикум </a:t>
            </a:r>
            <a:r>
              <a:rPr lang="ru-RU" dirty="0"/>
              <a:t>"Использование игр с различными видами песка в коррекции речевого развития детей с ОНР", учитель-логопед </a:t>
            </a:r>
            <a:r>
              <a:rPr lang="ru-RU" dirty="0" err="1"/>
              <a:t>Ажогина</a:t>
            </a:r>
            <a:r>
              <a:rPr lang="ru-RU" dirty="0"/>
              <a:t> </a:t>
            </a:r>
            <a:r>
              <a:rPr lang="ru-RU" dirty="0" smtClean="0"/>
              <a:t>Е.Н.</a:t>
            </a:r>
          </a:p>
          <a:p>
            <a:r>
              <a:rPr lang="ru-RU" b="1" dirty="0" smtClean="0"/>
              <a:t>27.08.2019</a:t>
            </a:r>
            <a:r>
              <a:rPr lang="ru-RU" dirty="0" smtClean="0"/>
              <a:t> </a:t>
            </a:r>
            <a:r>
              <a:rPr lang="ru-RU" b="1" u="sng" dirty="0" smtClean="0">
                <a:solidFill>
                  <a:srgbClr val="FF0066"/>
                </a:solidFill>
              </a:rPr>
              <a:t>Областной </a:t>
            </a:r>
            <a:r>
              <a:rPr lang="ru-RU" b="1" u="sng" dirty="0">
                <a:solidFill>
                  <a:srgbClr val="FF0066"/>
                </a:solidFill>
              </a:rPr>
              <a:t>семинар </a:t>
            </a:r>
            <a:r>
              <a:rPr lang="ru-RU" dirty="0"/>
              <a:t> «Создание условий для  организации коррекционно-развивающей  работы на разных уровнях психолого-педагогического сопровождения развития детей с тяжелыми нарушениями речи в условиях поликультурного языкового пространства</a:t>
            </a:r>
            <a:r>
              <a:rPr lang="ru-RU" dirty="0" smtClean="0"/>
              <a:t>»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20951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971710"/>
              </p:ext>
            </p:extLst>
          </p:nvPr>
        </p:nvGraphicFramePr>
        <p:xfrm>
          <a:off x="0" y="413267"/>
          <a:ext cx="9096662" cy="649588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60086"/>
                <a:gridCol w="1888556"/>
                <a:gridCol w="1977409"/>
                <a:gridCol w="1977409"/>
                <a:gridCol w="1893202"/>
              </a:tblGrid>
              <a:tr h="192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 уровень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 уровень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 уровень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 уровень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</a:tr>
              <a:tr h="871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Состояние здоровья, наличие медицинских диагнозов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общем здоровый ребенок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имеет серьезных отклонений в состоянии здоровья и уровне физического здоровья.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общем здоровый ребенок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Дети с возможным отставанием в физическом развитии  (часто болеющий, соматически ослабленный ребенок)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Ребенок   с ОВЗ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Характерны основные и сопутствующие диагнозы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Ребенок  с ОВЗ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Характерны основные и сопутствующие диагнозы,  сочетанные нарушения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</a:tr>
              <a:tr h="525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Особенности речевого развития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Речевое развитие в пределах возрастной нормы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Нарушения речевого развития – ФФНР,  дислалия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Тяжелые нарушения речевого развития – ОНР   2, 3, 4  уровня, заикание, алалия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Тяжелые нарушения речевого развития – ОНР  1, 2 уровня, заикание, алалия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</a:tr>
              <a:tr h="719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Особенности развития познавательной сферы  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Развитие психических процессов соответствует возрастной норме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Развитие психических процессов соответствует возрастной норме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(проблемы в развитии 1-2 психических процессов)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Имеются проблемы в развитии всех психических процессов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Имеются нарушения в психическом развитии (ЗПР, СДВГ, ММД)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</a:tr>
              <a:tr h="871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Особенности развития эмоционально-волевой сферы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Развитие эмоционально-волевой сферы в пределах возрастной нормы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Развитие эмоционально-волевой сферы в пределах возрастной нормы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Имеются проблемы в развитии эмоционально-волевой сферы, связанные с особенностями поведения (конфликтность, агрессивность, тревожность)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Имеются нарушения поведения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</a:tr>
              <a:tr h="698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Особенности общения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Легко вступает в контакт со сверстниками и взрослыми, проявляет инициативу и активность в общении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Вступает в контакт со сверстниками и взрослыми, поведение адекватное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 трудом вступает в контакт со взрослыми и сверстниками, избегание взаимодействия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Имеются нарушения в общении  (РДА)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</a:tr>
              <a:tr h="900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Индивидуальные особенности (темп и объем выполняемой работы, помощь взрос)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Высокая работоспособность и объем выполняемой работы,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адекватно использует помощь взрослого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Достаточная работоспособность,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адекватно использует помощь взрослого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Пониженная работоспособность,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повышенная утомляемость, частичное использование помощи взрослого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Пониженная работоспособность,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повышенная утомляемость, с трудом использует  помощь взрослого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</a:tr>
              <a:tr h="871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Уровень освоения программы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Усваивает  ООП  на высоком уровне, имеет предпосылки одаренности 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Усваивает  ООП  (трудности в освоении  1-2  ОО),  реализация  парциальной программы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Усваивает  АОП  (трудности в освоении  1-2  ОО), разработка подгрупповой или индивидуальной коррекционно-развивающей программы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 усваивает (усваивает) АОП (трудности в освоении  2-3  ОО), разработка ИОП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</a:tr>
              <a:tr h="795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Краткий вывод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Индивидуальная программа (план)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развития  предпосылок детской одаренности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нуждается в индивидуальном психолого-педагогическом сопровождении (планирование индивидуальной работы)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Нуждается в  психолого-педагогическом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сопровождении  специалистов по коррекции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Нуждается в индивидуальном психолого-педагогическом  сопровождении, наблюдении у врачей  и </a:t>
                      </a:r>
                      <a:r>
                        <a:rPr lang="ru-RU" sz="1000" dirty="0" smtClean="0">
                          <a:effectLst/>
                        </a:rPr>
                        <a:t>мед.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лечении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65" marR="28765" marT="6638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934"/>
            <a:ext cx="9264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Разноуровневая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модель  психолого-педагогического сопровождения   развития  ребенка 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577560"/>
              </p:ext>
            </p:extLst>
          </p:nvPr>
        </p:nvGraphicFramePr>
        <p:xfrm>
          <a:off x="107503" y="476672"/>
          <a:ext cx="8928993" cy="61670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40089"/>
                <a:gridCol w="1776344"/>
                <a:gridCol w="1856648"/>
                <a:gridCol w="1856648"/>
                <a:gridCol w="2099264"/>
              </a:tblGrid>
              <a:tr h="296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1 уровень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2 уровень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3 уровень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4 уровень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</a:tr>
              <a:tr h="797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Специалисты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Воспитатель, ПДО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Воспитатель и специалист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Ведущий специалист по проблеме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Все специалисты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Ведущий специалист по проблеме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 специалисты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Медицинские работники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</a:tr>
              <a:tr h="797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Диагностика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Педагогическая диагностика усвоения ООП и дополнительных программ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Педагогическая  диагностика усвоения  ООП  и парциальной программы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Психолого-педагогическая диагностика развития ребенка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Обследование у врачей специалистов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Психолого-педагогическая диагностика развития ребенка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Обследование у врачей специалистов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</a:tr>
              <a:tr h="916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Программа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Основной (усложненный) уровень  ООП и дополнительные программы, программа по развитию детской одаренности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Основной (адаптивный) уровень ООП и парциальной программы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Адаптивный  уровень АОП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Коррекционно-развивающая программа специалиста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ИОП,  индивидуальная программа (план)  психолого-педагогического сопровождения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Формы усвоения программного материала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Фронтальные и подгрупповые занятия, кружки, секции, индивидуальная работа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Фронтальные и подгрупповые занятия, индивидуальная работа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Фронтальные, подгрупповые коррекционно-развивающие  занятия, индивидуальная работа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Подгрупповые и индивидуальные коррекционно-развивающие  занятия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</a:tr>
              <a:tr h="1640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Способы, средства, приемы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Подбор индивидуального темпа и объема работы, повышенного уровня сложности заданий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Подбор индивидуального темпа и объема работы, индивидуализация характера и объема помощи педагога ребенку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Подбор индивидуального темпа и объема работы, уровня сложности заданий, индивидуализация характера и объема помощи педагога ребенку,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подключение дополнительных средств наглядности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Подбор индивидуального темпа и объема работы, уровня сложности заданий, индивидуализация характера и объема помощи педагога ребенку,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подключение дополнительных средств наглядности, медикаментозная поддержка ребенка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</a:tr>
              <a:tr h="99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Результат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Усвоение ООП на высоком уровне, реализация индивидуальной программы развития предпосылок детской одаренности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Усвоение ООП, компенсация имеющихся трудностей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Положительная динамика в усвоении АОП,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компенсация имеющихся  речевых, интеллектуальных нарушений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Положительная динамика в усвоении индивидуальной программы,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компенсация имеющихся нарушений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2" marR="38632" marT="6817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74711"/>
            <a:ext cx="90364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Взаимодействие педагогов на  разных уровнях психолого-педагогического сопровождения развития ребенка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0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1032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ФГОС ДО пункт 3.1.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  <a:effectLst/>
              </a:rPr>
              <a:t>Требования </a:t>
            </a:r>
            <a:r>
              <a:rPr lang="ru-RU" dirty="0">
                <a:solidFill>
                  <a:srgbClr val="FF0000"/>
                </a:solidFill>
                <a:effectLst/>
              </a:rPr>
              <a:t>к условиям реализации Программы включают требования к: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746745"/>
              </p:ext>
            </p:extLst>
          </p:nvPr>
        </p:nvGraphicFramePr>
        <p:xfrm>
          <a:off x="107504" y="1196752"/>
          <a:ext cx="88840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6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958456"/>
              </p:ext>
            </p:extLst>
          </p:nvPr>
        </p:nvGraphicFramePr>
        <p:xfrm>
          <a:off x="0" y="742701"/>
          <a:ext cx="9144000" cy="6115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27176" y="487645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УСЛОВИЯ, созданные в МБДОУ детском саду № 55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D:\_Пользователь\Desktop\depositphotos_132143516-stock-illustration-funny-chemist-or-scientis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640" cy="148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сканирование0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97152"/>
            <a:ext cx="3084942" cy="211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49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667" y="6176117"/>
            <a:ext cx="2282848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уровень</a:t>
            </a:r>
          </a:p>
          <a:p>
            <a:pPr algn="ctr"/>
            <a:r>
              <a:rPr lang="ru-RU" dirty="0"/>
              <a:t>О</a:t>
            </a:r>
            <a:r>
              <a:rPr lang="ru-RU" dirty="0" smtClean="0"/>
              <a:t>даренность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76256" y="6172569"/>
            <a:ext cx="2267744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 уровень</a:t>
            </a:r>
          </a:p>
          <a:p>
            <a:pPr algn="ctr"/>
            <a:r>
              <a:rPr lang="ru-RU" dirty="0"/>
              <a:t>С</a:t>
            </a:r>
            <a:r>
              <a:rPr lang="ru-RU" dirty="0" smtClean="0"/>
              <a:t>ложные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55265" y="6177257"/>
            <a:ext cx="2220991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уровень</a:t>
            </a:r>
          </a:p>
          <a:p>
            <a:pPr algn="ctr"/>
            <a:r>
              <a:rPr lang="ru-RU" dirty="0" smtClean="0"/>
              <a:t>ОНР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78231" y="6177257"/>
            <a:ext cx="2304256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уровень</a:t>
            </a:r>
          </a:p>
          <a:p>
            <a:pPr algn="ctr"/>
            <a:r>
              <a:rPr lang="ru-RU" dirty="0" smtClean="0"/>
              <a:t>ФФНР и ЧБД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014" y="5625244"/>
            <a:ext cx="4565764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Общеразвивающие и оздоровительные группы – ООП и ПП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55266" y="5625244"/>
            <a:ext cx="4480890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Компенсирующие группы – </a:t>
            </a:r>
          </a:p>
          <a:p>
            <a:pPr algn="ctr"/>
            <a:r>
              <a:rPr lang="ru-RU" dirty="0" smtClean="0"/>
              <a:t>АООП и </a:t>
            </a:r>
            <a:r>
              <a:rPr lang="ru-RU" dirty="0" err="1" smtClean="0"/>
              <a:t>ИПСопровождения</a:t>
            </a:r>
            <a:endParaRPr lang="ru-RU" dirty="0"/>
          </a:p>
        </p:txBody>
      </p:sp>
      <p:sp>
        <p:nvSpPr>
          <p:cNvPr id="8" name="Цилиндр 7"/>
          <p:cNvSpPr/>
          <p:nvPr/>
        </p:nvSpPr>
        <p:spPr>
          <a:xfrm>
            <a:off x="4217835" y="4622831"/>
            <a:ext cx="739887" cy="792088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Цилиндр 8"/>
          <p:cNvSpPr/>
          <p:nvPr/>
        </p:nvSpPr>
        <p:spPr>
          <a:xfrm>
            <a:off x="4217835" y="1422182"/>
            <a:ext cx="739887" cy="792088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С-К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Цилиндр 9"/>
          <p:cNvSpPr/>
          <p:nvPr/>
        </p:nvSpPr>
        <p:spPr>
          <a:xfrm>
            <a:off x="4217835" y="2214270"/>
            <a:ext cx="739887" cy="792088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Х-Э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Цилиндр 10"/>
          <p:cNvSpPr/>
          <p:nvPr/>
        </p:nvSpPr>
        <p:spPr>
          <a:xfrm>
            <a:off x="4217835" y="3030956"/>
            <a:ext cx="739887" cy="792088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Ф</a:t>
            </a:r>
          </a:p>
        </p:txBody>
      </p:sp>
      <p:sp>
        <p:nvSpPr>
          <p:cNvPr id="12" name="Цилиндр 11"/>
          <p:cNvSpPr/>
          <p:nvPr/>
        </p:nvSpPr>
        <p:spPr>
          <a:xfrm>
            <a:off x="4199747" y="3830743"/>
            <a:ext cx="739887" cy="792088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-4617" y="0"/>
            <a:ext cx="9148617" cy="6206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Целевые ориентиры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-20400" y="620688"/>
            <a:ext cx="2282848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Успешное усвоение ООП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78231" y="620688"/>
            <a:ext cx="2304256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Усвоение ООП+ПП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75148" y="644012"/>
            <a:ext cx="2220990" cy="7920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Динамика усвоения АООП, компенсация нарушений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95711" y="630094"/>
            <a:ext cx="2267744" cy="7920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Динамика усвоения </a:t>
            </a:r>
            <a:r>
              <a:rPr lang="ru-RU" sz="1600" dirty="0" smtClean="0"/>
              <a:t>ИПС, </a:t>
            </a:r>
            <a:r>
              <a:rPr lang="ru-RU" sz="1600" dirty="0"/>
              <a:t>компенсация нарушений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7834" y="4622831"/>
            <a:ext cx="1986379" cy="90579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Авторский мониторинг МБДОУ </a:t>
            </a:r>
            <a:r>
              <a:rPr lang="ru-RU" sz="1200" dirty="0" err="1" smtClean="0">
                <a:solidFill>
                  <a:schemeClr val="tx1"/>
                </a:solidFill>
              </a:rPr>
              <a:t>дс</a:t>
            </a:r>
            <a:r>
              <a:rPr lang="ru-RU" sz="1200" dirty="0" smtClean="0">
                <a:solidFill>
                  <a:schemeClr val="tx1"/>
                </a:solidFill>
              </a:rPr>
              <a:t> 55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+выявление предпосылок одаренности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7989" y="3625107"/>
            <a:ext cx="2016224" cy="90579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Разработка плана-программы «Одаренный ребенок»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и</a:t>
            </a:r>
            <a:r>
              <a:rPr lang="ru-RU" sz="1000" dirty="0" smtClean="0">
                <a:solidFill>
                  <a:schemeClr val="tx1"/>
                </a:solidFill>
              </a:rPr>
              <a:t>ли план </a:t>
            </a:r>
            <a:r>
              <a:rPr lang="ru-RU" sz="1000" dirty="0">
                <a:solidFill>
                  <a:schemeClr val="tx1"/>
                </a:solidFill>
              </a:rPr>
              <a:t>работы </a:t>
            </a:r>
            <a:r>
              <a:rPr lang="ru-RU" sz="1000" dirty="0" smtClean="0">
                <a:solidFill>
                  <a:schemeClr val="tx1"/>
                </a:solidFill>
              </a:rPr>
              <a:t>кружка,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и</a:t>
            </a:r>
            <a:r>
              <a:rPr lang="ru-RU" sz="1000" dirty="0" smtClean="0">
                <a:solidFill>
                  <a:schemeClr val="tx1"/>
                </a:solidFill>
              </a:rPr>
              <a:t>ли совместный </a:t>
            </a:r>
            <a:r>
              <a:rPr lang="ru-RU" sz="1000" dirty="0">
                <a:solidFill>
                  <a:schemeClr val="tx1"/>
                </a:solidFill>
              </a:rPr>
              <a:t>проект с </a:t>
            </a:r>
            <a:r>
              <a:rPr lang="ru-RU" sz="1000" dirty="0" smtClean="0">
                <a:solidFill>
                  <a:schemeClr val="tx1"/>
                </a:solidFill>
              </a:rPr>
              <a:t>родителями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7989" y="1628800"/>
            <a:ext cx="2016224" cy="905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воспитатель, музыкальный руководитель,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инструктор по ФК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6481" y="2627812"/>
            <a:ext cx="2029085" cy="90579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Дифференцированные задания повышенной сложности, индивидуальная работа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05916" y="1308471"/>
            <a:ext cx="2016224" cy="905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+ учитель-логопед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205916" y="2348880"/>
            <a:ext cx="2016224" cy="90579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+ </a:t>
            </a:r>
            <a:r>
              <a:rPr lang="ru-RU" sz="1400" dirty="0" smtClean="0">
                <a:solidFill>
                  <a:schemeClr val="tx1"/>
                </a:solidFill>
              </a:rPr>
              <a:t>Индивидуальные и подгрупповые занятия логопеда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167017" y="3317462"/>
            <a:ext cx="2016224" cy="66904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Парциальная программа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Т.Б. Филичева,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Г.В. Чиркина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51947" y="4048470"/>
            <a:ext cx="2016224" cy="90579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Авторский мониторинг МБДОУ </a:t>
            </a:r>
            <a:r>
              <a:rPr lang="ru-RU" sz="1200" dirty="0" err="1">
                <a:solidFill>
                  <a:schemeClr val="tx1"/>
                </a:solidFill>
              </a:rPr>
              <a:t>дс</a:t>
            </a:r>
            <a:r>
              <a:rPr lang="ru-RU" sz="1200" dirty="0">
                <a:solidFill>
                  <a:schemeClr val="tx1"/>
                </a:solidFill>
              </a:rPr>
              <a:t> 55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+ обследование ребенка с ФФНР </a:t>
            </a:r>
            <a:r>
              <a:rPr lang="ru-RU" sz="1200" dirty="0">
                <a:solidFill>
                  <a:schemeClr val="tx1"/>
                </a:solidFill>
              </a:rPr>
              <a:t>Л</a:t>
            </a:r>
            <a:r>
              <a:rPr lang="ru-RU" sz="1200" dirty="0" smtClean="0">
                <a:solidFill>
                  <a:schemeClr val="tx1"/>
                </a:solidFill>
              </a:rPr>
              <a:t>.В. Лопатина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005247" y="4052231"/>
            <a:ext cx="2016224" cy="90579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Мониторинг речевого и общего развития 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Н.В. Нищева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Мониторинг физического развития Ю.А. Кириллова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059287" y="4052230"/>
            <a:ext cx="2016224" cy="90579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+ углубленная диагностика психолога и дефектолога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+ промежуточный мониторинг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005247" y="3080711"/>
            <a:ext cx="2016224" cy="90579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Программы Л.Г. </a:t>
            </a:r>
            <a:r>
              <a:rPr lang="ru-RU" sz="1200" dirty="0" err="1" smtClean="0">
                <a:solidFill>
                  <a:schemeClr val="tx1"/>
                </a:solidFill>
              </a:rPr>
              <a:t>Петерсон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Н.В. Нищевой,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Ю.А. Кирилловой,</a:t>
            </a:r>
          </a:p>
          <a:p>
            <a:pPr algn="ctr"/>
            <a:r>
              <a:rPr lang="ru-RU" sz="1200" dirty="0" err="1" smtClean="0">
                <a:solidFill>
                  <a:schemeClr val="tx1"/>
                </a:solidFill>
              </a:rPr>
              <a:t>Коррек</a:t>
            </a:r>
            <a:r>
              <a:rPr lang="ru-RU" sz="1200" dirty="0" smtClean="0">
                <a:solidFill>
                  <a:schemeClr val="tx1"/>
                </a:solidFill>
              </a:rPr>
              <a:t>-развивающие технологии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985792" y="2096010"/>
            <a:ext cx="2016224" cy="90579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Фронт, индивид, подгрупповые коррекционно-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занятия логопеда, психолога  + грамота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970840" y="1481759"/>
            <a:ext cx="2016224" cy="582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+ педагог-психолог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059287" y="1478445"/>
            <a:ext cx="2016224" cy="585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+ дефектолог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+ медики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057464" y="2096010"/>
            <a:ext cx="2016224" cy="90579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Подгрупповые и индивидуальные занятия ведущего и </a:t>
            </a:r>
            <a:r>
              <a:rPr lang="ru-RU" sz="1200" dirty="0" err="1" smtClean="0">
                <a:solidFill>
                  <a:schemeClr val="tx1"/>
                </a:solidFill>
              </a:rPr>
              <a:t>соведущих</a:t>
            </a:r>
            <a:r>
              <a:rPr lang="ru-RU" sz="1200" dirty="0" smtClean="0">
                <a:solidFill>
                  <a:schemeClr val="tx1"/>
                </a:solidFill>
              </a:rPr>
              <a:t> специалистов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057465" y="3080711"/>
            <a:ext cx="2016224" cy="90579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</a:t>
            </a:r>
            <a:r>
              <a:rPr lang="ru-RU" sz="1400" dirty="0" smtClean="0">
                <a:solidFill>
                  <a:schemeClr val="tx1"/>
                </a:solidFill>
              </a:rPr>
              <a:t>еализация индивидуальной программы сопровождения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8" name="Табличка 37"/>
          <p:cNvSpPr/>
          <p:nvPr/>
        </p:nvSpPr>
        <p:spPr>
          <a:xfrm>
            <a:off x="4995132" y="5030522"/>
            <a:ext cx="4051903" cy="49810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МПМПк</a:t>
            </a:r>
            <a:r>
              <a:rPr lang="ru-RU" b="1" dirty="0" smtClean="0">
                <a:solidFill>
                  <a:srgbClr val="FF0000"/>
                </a:solidFill>
              </a:rPr>
              <a:t>, ОВЗ, специальные  образовательные условия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9" name="Табличка 38"/>
          <p:cNvSpPr/>
          <p:nvPr/>
        </p:nvSpPr>
        <p:spPr>
          <a:xfrm>
            <a:off x="2196189" y="5018875"/>
            <a:ext cx="2025952" cy="49810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МПМПк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медсправка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2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3903</TotalTime>
  <Words>1564</Words>
  <Application>Microsoft Office PowerPoint</Application>
  <PresentationFormat>Экран (4:3)</PresentationFormat>
  <Paragraphs>266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Создание   условий   для   реализации   современных образовательных   программ   и   технологий   на   разных уровнях   психолого-педагогического   сопровождения развития    детей   с   ТНР.</vt:lpstr>
      <vt:lpstr>Презентация PowerPoint</vt:lpstr>
      <vt:lpstr>Опыт  моделирования и конструирования  с 2009 по 2019 год:</vt:lpstr>
      <vt:lpstr>https://gart55.npi-tu.ru  раздел «Инновационная деятельность»</vt:lpstr>
      <vt:lpstr>Презентация PowerPoint</vt:lpstr>
      <vt:lpstr>Презентация PowerPoint</vt:lpstr>
      <vt:lpstr>ФГОС ДО пункт 3.1.  Требования к условиям реализации Программы включают требования к:</vt:lpstr>
      <vt:lpstr>Презентация PowerPoint</vt:lpstr>
      <vt:lpstr>Презентация PowerPoint</vt:lpstr>
      <vt:lpstr>программы  и  Технологии  в  рамках  АООП </vt:lpstr>
      <vt:lpstr>Презентация PowerPoint</vt:lpstr>
      <vt:lpstr>Приглашаем  к  сотрудничеству!!!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 дошкольное образовательное   учреждение  Центр  развития  ребенка – детский  сад № 55</dc:title>
  <dc:creator>1</dc:creator>
  <cp:lastModifiedBy>Пользователь</cp:lastModifiedBy>
  <cp:revision>276</cp:revision>
  <dcterms:created xsi:type="dcterms:W3CDTF">2009-10-08T05:03:42Z</dcterms:created>
  <dcterms:modified xsi:type="dcterms:W3CDTF">2019-12-03T15:04:55Z</dcterms:modified>
</cp:coreProperties>
</file>